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handoutMasterIdLst>
    <p:handoutMasterId r:id="rId21"/>
  </p:handoutMasterIdLst>
  <p:sldIdLst>
    <p:sldId id="261" r:id="rId4"/>
    <p:sldId id="289" r:id="rId5"/>
    <p:sldId id="300" r:id="rId6"/>
    <p:sldId id="303" r:id="rId8"/>
    <p:sldId id="302" r:id="rId9"/>
    <p:sldId id="304" r:id="rId10"/>
    <p:sldId id="301" r:id="rId11"/>
    <p:sldId id="270" r:id="rId12"/>
    <p:sldId id="291" r:id="rId13"/>
    <p:sldId id="305" r:id="rId14"/>
    <p:sldId id="306" r:id="rId15"/>
    <p:sldId id="308" r:id="rId16"/>
    <p:sldId id="310" r:id="rId17"/>
    <p:sldId id="311" r:id="rId18"/>
    <p:sldId id="309" r:id="rId19"/>
    <p:sldId id="313"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0"/>
    <a:srgbClr val="F3F4F1"/>
    <a:srgbClr val="F4F5F0"/>
    <a:srgbClr val="FCF8CD"/>
    <a:srgbClr val="FFFFFF"/>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3ABC518-4A8C-4A03-805A-B1BED4A671DC}" styleName="表样式 1 12">
    <a:wholeTbl>
      <a:tcTxStyle>
        <a:fontRef idx="none">
          <a:schemeClr val="tx1"/>
        </a:fontRef>
      </a:tcTxStyle>
      <a:tcStyle>
        <a:tcBdr>
          <a:left>
            <a:ln>
              <a:noFill/>
            </a:ln>
          </a:left>
          <a:right>
            <a:ln>
              <a:no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fill>
          <a:solidFill>
            <a:schemeClr val="bg1">
              <a:alpha val="0"/>
            </a:schemeClr>
          </a:solidFill>
        </a:fill>
      </a:tcStyle>
    </a:wholeTbl>
    <a:band2H>
      <a:tcStyle>
        <a:tcBdr/>
        <a:fill>
          <a:solidFill>
            <a:schemeClr val="accent1">
              <a:lumMod val="40000"/>
              <a:lumOff val="60000"/>
              <a:alpha val="25000"/>
            </a:schemeClr>
          </a:solidFill>
        </a:fill>
      </a:tcStyle>
    </a:band2H>
    <a:band1V>
      <a:tcStyle>
        <a:tcBdr>
          <a:left>
            <a:ln>
              <a:noFill/>
            </a:ln>
          </a:left>
          <a:right>
            <a:ln>
              <a:no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fill>
          <a:solidFill>
            <a:schemeClr val="accent1">
              <a:lumMod val="40000"/>
              <a:lumOff val="60000"/>
              <a:alpha val="25000"/>
            </a:schemeClr>
          </a:solidFill>
        </a:fill>
      </a:tcStyle>
    </a:band1V>
    <a:lastCol>
      <a:tcTxStyle b="on">
        <a:fontRef idx="none">
          <a:schemeClr val="tx1"/>
        </a:fontRef>
      </a:tcTxStyle>
      <a:tcStyle>
        <a:tcBdr>
          <a:left>
            <a:ln>
              <a:noFill/>
            </a:ln>
          </a:left>
          <a:right>
            <a:ln>
              <a:no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fill>
          <a:solidFill>
            <a:schemeClr val="accent1">
              <a:lumMod val="40000"/>
              <a:lumOff val="60000"/>
              <a:alpha val="40000"/>
            </a:schemeClr>
          </a:solidFill>
        </a:fill>
      </a:tcStyle>
    </a:lastCol>
    <a:firstCol>
      <a:tcTxStyle b="on">
        <a:fontRef idx="none">
          <a:schemeClr val="tx1"/>
        </a:fontRef>
      </a:tcTxStyle>
      <a:tcStyle>
        <a:tcBdr>
          <a:left>
            <a:ln>
              <a:noFill/>
            </a:ln>
          </a:left>
          <a:right>
            <a:ln>
              <a:no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fill>
          <a:solidFill>
            <a:schemeClr val="accent1">
              <a:lumMod val="40000"/>
              <a:lumOff val="60000"/>
              <a:alpha val="4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1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87.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5" name="矩形 4"/>
          <p:cNvSpPr/>
          <p:nvPr userDrawn="1"/>
        </p:nvSpPr>
        <p:spPr>
          <a:xfrm>
            <a:off x="247587" y="261794"/>
            <a:ext cx="11700000" cy="6336000"/>
          </a:xfrm>
          <a:prstGeom prst="rect">
            <a:avLst/>
          </a:prstGeom>
          <a:noFill/>
          <a:ln w="69850" cmpd="thickThi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封面">
    <p:bg>
      <p:bgPr>
        <a:solidFill>
          <a:schemeClr val="bg1">
            <a:lumMod val="95000"/>
          </a:schemeClr>
        </a:solidFill>
        <a:effectLst/>
      </p:bgPr>
    </p:bg>
    <p:spTree>
      <p:nvGrpSpPr>
        <p:cNvPr id="1" name=""/>
        <p:cNvGrpSpPr/>
        <p:nvPr/>
      </p:nvGrpSpPr>
      <p:grpSpPr>
        <a:xfrm>
          <a:off x="0" y="0"/>
          <a:ext cx="0" cy="0"/>
          <a:chOff x="0" y="0"/>
          <a:chExt cx="0" cy="0"/>
        </a:xfrm>
      </p:grpSpPr>
      <p:sp>
        <p:nvSpPr>
          <p:cNvPr id="20" name="矩形 19"/>
          <p:cNvSpPr/>
          <p:nvPr userDrawn="1"/>
        </p:nvSpPr>
        <p:spPr>
          <a:xfrm>
            <a:off x="247523" y="261746"/>
            <a:ext cx="11696954" cy="6334827"/>
          </a:xfrm>
          <a:prstGeom prst="rect">
            <a:avLst/>
          </a:prstGeom>
          <a:noFill/>
          <a:ln w="69850" cmpd="thickThi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 name="Freeform 6"/>
          <p:cNvSpPr/>
          <p:nvPr userDrawn="1"/>
        </p:nvSpPr>
        <p:spPr bwMode="auto">
          <a:xfrm flipH="1">
            <a:off x="0" y="1989426"/>
            <a:ext cx="12193625" cy="2879467"/>
          </a:xfrm>
          <a:prstGeom prst="rect">
            <a:avLst/>
          </a:prstGeom>
          <a:solidFill>
            <a:schemeClr val="accent6">
              <a:lumMod val="60000"/>
              <a:lumOff val="40000"/>
            </a:schemeClr>
          </a:solidFill>
          <a:ln>
            <a:noFill/>
          </a:ln>
        </p:spPr>
        <p:txBody>
          <a:bodyPr vert="horz" wrap="square" lIns="91416" tIns="45708" rIns="91416" bIns="45708" numCol="1" anchor="t" anchorCtr="0" compatLnSpc="1"/>
          <a:lstStyle/>
          <a:p>
            <a:endParaRPr lang="zh-CN" altLang="en-US"/>
          </a:p>
        </p:txBody>
      </p:sp>
      <p:pic>
        <p:nvPicPr>
          <p:cNvPr id="4" name="图片 3"/>
          <p:cNvPicPr>
            <a:picLocks noChangeAspect="1"/>
          </p:cNvPicPr>
          <p:nvPr userDrawn="1"/>
        </p:nvPicPr>
        <p:blipFill>
          <a:blip r:embed="rId2"/>
          <a:stretch>
            <a:fillRect/>
          </a:stretch>
        </p:blipFill>
        <p:spPr>
          <a:xfrm>
            <a:off x="7773976" y="2879467"/>
            <a:ext cx="2340723" cy="2159600"/>
          </a:xfrm>
          <a:prstGeom prst="rect">
            <a:avLst/>
          </a:prstGeom>
          <a:effectLst>
            <a:outerShdw blurRad="63500" dist="38100" dir="8100000" algn="tr" rotWithShape="0">
              <a:schemeClr val="tx1">
                <a:lumMod val="95000"/>
                <a:lumOff val="5000"/>
                <a:alpha val="40000"/>
              </a:schemeClr>
            </a:outerShdw>
          </a:effectLst>
        </p:spPr>
      </p:pic>
      <p:pic>
        <p:nvPicPr>
          <p:cNvPr id="3" name="图片 2"/>
          <p:cNvPicPr>
            <a:picLocks noChangeAspect="1"/>
          </p:cNvPicPr>
          <p:nvPr userDrawn="1"/>
        </p:nvPicPr>
        <p:blipFill>
          <a:blip r:embed="rId3"/>
          <a:srcRect t="9665" b="7819"/>
          <a:stretch>
            <a:fillRect/>
          </a:stretch>
        </p:blipFill>
        <p:spPr>
          <a:xfrm>
            <a:off x="-813" y="0"/>
            <a:ext cx="12193625" cy="6708222"/>
          </a:xfrm>
          <a:prstGeom prst="rect">
            <a:avLst/>
          </a:prstGeom>
          <a:noFill/>
          <a:ln>
            <a:noFill/>
          </a:ln>
          <a:effectLst>
            <a:outerShdw blurRad="127000" dist="38100" dir="8100000" sx="103000" sy="103000" algn="tr" rotWithShape="0">
              <a:prstClr val="black">
                <a:alpha val="20000"/>
              </a:prstClr>
            </a:outerShdw>
          </a:effectLst>
        </p:spPr>
      </p:pic>
      <p:sp>
        <p:nvSpPr>
          <p:cNvPr id="6" name="1"/>
          <p:cNvSpPr>
            <a:spLocks noChangeAspect="1"/>
          </p:cNvSpPr>
          <p:nvPr userDrawn="1"/>
        </p:nvSpPr>
        <p:spPr bwMode="auto">
          <a:xfrm>
            <a:off x="899766" y="5677032"/>
            <a:ext cx="2624078" cy="539900"/>
          </a:xfrm>
          <a:custGeom>
            <a:avLst/>
            <a:gdLst/>
            <a:ahLst/>
            <a:cxnLst/>
            <a:rect l="l" t="t" r="r" b="b"/>
            <a:pathLst>
              <a:path w="2624761" h="540000">
                <a:moveTo>
                  <a:pt x="1796098" y="356"/>
                </a:moveTo>
                <a:lnTo>
                  <a:pt x="1889239" y="356"/>
                </a:lnTo>
                <a:lnTo>
                  <a:pt x="1889239" y="540000"/>
                </a:lnTo>
                <a:lnTo>
                  <a:pt x="1796098" y="540000"/>
                </a:lnTo>
                <a:close/>
                <a:moveTo>
                  <a:pt x="898049" y="356"/>
                </a:moveTo>
                <a:lnTo>
                  <a:pt x="991190" y="356"/>
                </a:lnTo>
                <a:lnTo>
                  <a:pt x="991190" y="540000"/>
                </a:lnTo>
                <a:lnTo>
                  <a:pt x="898049" y="540000"/>
                </a:lnTo>
                <a:close/>
                <a:moveTo>
                  <a:pt x="0" y="356"/>
                </a:moveTo>
                <a:lnTo>
                  <a:pt x="93141" y="356"/>
                </a:lnTo>
                <a:lnTo>
                  <a:pt x="93141" y="540000"/>
                </a:lnTo>
                <a:lnTo>
                  <a:pt x="0" y="540000"/>
                </a:lnTo>
                <a:close/>
                <a:moveTo>
                  <a:pt x="2600588" y="0"/>
                </a:moveTo>
                <a:lnTo>
                  <a:pt x="2624761" y="0"/>
                </a:lnTo>
                <a:lnTo>
                  <a:pt x="2624761" y="540000"/>
                </a:lnTo>
                <a:lnTo>
                  <a:pt x="2600588" y="540000"/>
                </a:lnTo>
                <a:close/>
                <a:moveTo>
                  <a:pt x="2518467" y="0"/>
                </a:moveTo>
                <a:lnTo>
                  <a:pt x="2567170" y="0"/>
                </a:lnTo>
                <a:lnTo>
                  <a:pt x="2567170" y="540000"/>
                </a:lnTo>
                <a:lnTo>
                  <a:pt x="2518467" y="540000"/>
                </a:lnTo>
                <a:close/>
                <a:moveTo>
                  <a:pt x="2405419" y="0"/>
                </a:moveTo>
                <a:lnTo>
                  <a:pt x="2498560" y="0"/>
                </a:lnTo>
                <a:lnTo>
                  <a:pt x="2498560" y="540000"/>
                </a:lnTo>
                <a:lnTo>
                  <a:pt x="2405419" y="540000"/>
                </a:lnTo>
                <a:close/>
                <a:moveTo>
                  <a:pt x="2321167" y="0"/>
                </a:moveTo>
                <a:lnTo>
                  <a:pt x="2367736" y="0"/>
                </a:lnTo>
                <a:lnTo>
                  <a:pt x="2367736" y="540000"/>
                </a:lnTo>
                <a:lnTo>
                  <a:pt x="2321167" y="540000"/>
                </a:lnTo>
                <a:close/>
                <a:moveTo>
                  <a:pt x="2239403" y="0"/>
                </a:moveTo>
                <a:lnTo>
                  <a:pt x="2285972" y="0"/>
                </a:lnTo>
                <a:lnTo>
                  <a:pt x="2285972" y="540000"/>
                </a:lnTo>
                <a:lnTo>
                  <a:pt x="2239403" y="540000"/>
                </a:lnTo>
                <a:close/>
                <a:moveTo>
                  <a:pt x="2055255" y="0"/>
                </a:moveTo>
                <a:lnTo>
                  <a:pt x="2194965" y="0"/>
                </a:lnTo>
                <a:lnTo>
                  <a:pt x="2194965" y="540000"/>
                </a:lnTo>
                <a:lnTo>
                  <a:pt x="2055255" y="540000"/>
                </a:lnTo>
                <a:close/>
                <a:moveTo>
                  <a:pt x="1948961" y="0"/>
                </a:moveTo>
                <a:lnTo>
                  <a:pt x="1995531" y="0"/>
                </a:lnTo>
                <a:lnTo>
                  <a:pt x="1995531" y="540000"/>
                </a:lnTo>
                <a:lnTo>
                  <a:pt x="1948961" y="540000"/>
                </a:lnTo>
                <a:close/>
                <a:moveTo>
                  <a:pt x="1702539" y="0"/>
                </a:moveTo>
                <a:lnTo>
                  <a:pt x="1726712" y="0"/>
                </a:lnTo>
                <a:lnTo>
                  <a:pt x="1726712" y="540000"/>
                </a:lnTo>
                <a:lnTo>
                  <a:pt x="1702539" y="540000"/>
                </a:lnTo>
                <a:close/>
                <a:moveTo>
                  <a:pt x="1620418" y="0"/>
                </a:moveTo>
                <a:lnTo>
                  <a:pt x="1669121" y="0"/>
                </a:lnTo>
                <a:lnTo>
                  <a:pt x="1669121" y="540000"/>
                </a:lnTo>
                <a:lnTo>
                  <a:pt x="1620418" y="540000"/>
                </a:lnTo>
                <a:close/>
                <a:moveTo>
                  <a:pt x="1507370" y="0"/>
                </a:moveTo>
                <a:lnTo>
                  <a:pt x="1600511" y="0"/>
                </a:lnTo>
                <a:lnTo>
                  <a:pt x="1600511" y="540000"/>
                </a:lnTo>
                <a:lnTo>
                  <a:pt x="1507370" y="540000"/>
                </a:lnTo>
                <a:close/>
                <a:moveTo>
                  <a:pt x="1423118" y="0"/>
                </a:moveTo>
                <a:lnTo>
                  <a:pt x="1469687" y="0"/>
                </a:lnTo>
                <a:lnTo>
                  <a:pt x="1469687" y="540000"/>
                </a:lnTo>
                <a:lnTo>
                  <a:pt x="1423118" y="540000"/>
                </a:lnTo>
                <a:close/>
                <a:moveTo>
                  <a:pt x="1341354" y="0"/>
                </a:moveTo>
                <a:lnTo>
                  <a:pt x="1387923" y="0"/>
                </a:lnTo>
                <a:lnTo>
                  <a:pt x="1387923" y="540000"/>
                </a:lnTo>
                <a:lnTo>
                  <a:pt x="1341354" y="540000"/>
                </a:lnTo>
                <a:close/>
                <a:moveTo>
                  <a:pt x="1157206" y="0"/>
                </a:moveTo>
                <a:lnTo>
                  <a:pt x="1296916" y="0"/>
                </a:lnTo>
                <a:lnTo>
                  <a:pt x="1296916" y="540000"/>
                </a:lnTo>
                <a:lnTo>
                  <a:pt x="1157206" y="540000"/>
                </a:lnTo>
                <a:close/>
                <a:moveTo>
                  <a:pt x="1050912" y="0"/>
                </a:moveTo>
                <a:lnTo>
                  <a:pt x="1097482" y="0"/>
                </a:lnTo>
                <a:lnTo>
                  <a:pt x="1097482" y="540000"/>
                </a:lnTo>
                <a:lnTo>
                  <a:pt x="1050912" y="540000"/>
                </a:lnTo>
                <a:close/>
                <a:moveTo>
                  <a:pt x="804490" y="0"/>
                </a:moveTo>
                <a:lnTo>
                  <a:pt x="828663" y="0"/>
                </a:lnTo>
                <a:lnTo>
                  <a:pt x="828663" y="540000"/>
                </a:lnTo>
                <a:lnTo>
                  <a:pt x="804490" y="540000"/>
                </a:lnTo>
                <a:close/>
                <a:moveTo>
                  <a:pt x="722369" y="0"/>
                </a:moveTo>
                <a:lnTo>
                  <a:pt x="771072" y="0"/>
                </a:lnTo>
                <a:lnTo>
                  <a:pt x="771072" y="540000"/>
                </a:lnTo>
                <a:lnTo>
                  <a:pt x="722369" y="540000"/>
                </a:lnTo>
                <a:close/>
                <a:moveTo>
                  <a:pt x="609321" y="0"/>
                </a:moveTo>
                <a:lnTo>
                  <a:pt x="702462" y="0"/>
                </a:lnTo>
                <a:lnTo>
                  <a:pt x="702462" y="540000"/>
                </a:lnTo>
                <a:lnTo>
                  <a:pt x="609321" y="540000"/>
                </a:lnTo>
                <a:close/>
                <a:moveTo>
                  <a:pt x="525069" y="0"/>
                </a:moveTo>
                <a:lnTo>
                  <a:pt x="571638" y="0"/>
                </a:lnTo>
                <a:lnTo>
                  <a:pt x="571638" y="540000"/>
                </a:lnTo>
                <a:lnTo>
                  <a:pt x="525069" y="540000"/>
                </a:lnTo>
                <a:close/>
                <a:moveTo>
                  <a:pt x="443305" y="0"/>
                </a:moveTo>
                <a:lnTo>
                  <a:pt x="489874" y="0"/>
                </a:lnTo>
                <a:lnTo>
                  <a:pt x="489874" y="540000"/>
                </a:lnTo>
                <a:lnTo>
                  <a:pt x="443305" y="540000"/>
                </a:lnTo>
                <a:close/>
                <a:moveTo>
                  <a:pt x="259157" y="0"/>
                </a:moveTo>
                <a:lnTo>
                  <a:pt x="398867" y="0"/>
                </a:lnTo>
                <a:lnTo>
                  <a:pt x="398867" y="540000"/>
                </a:lnTo>
                <a:lnTo>
                  <a:pt x="259157" y="540000"/>
                </a:lnTo>
                <a:close/>
                <a:moveTo>
                  <a:pt x="152863" y="0"/>
                </a:moveTo>
                <a:lnTo>
                  <a:pt x="199433" y="0"/>
                </a:lnTo>
                <a:lnTo>
                  <a:pt x="199433" y="540000"/>
                </a:lnTo>
                <a:lnTo>
                  <a:pt x="152863" y="540000"/>
                </a:lnTo>
                <a:close/>
              </a:path>
            </a:pathLst>
          </a:custGeom>
          <a:solidFill>
            <a:schemeClr val="accent6"/>
          </a:solidFill>
          <a:ln>
            <a:noFill/>
          </a:ln>
        </p:spPr>
        <p:txBody>
          <a:bodyPr/>
          <a:lstStyle/>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3" name="Freeform 6"/>
          <p:cNvSpPr/>
          <p:nvPr userDrawn="1"/>
        </p:nvSpPr>
        <p:spPr bwMode="auto">
          <a:xfrm flipH="1">
            <a:off x="-2" y="3429159"/>
            <a:ext cx="12192000" cy="3429159"/>
          </a:xfrm>
          <a:prstGeom prst="rect">
            <a:avLst/>
          </a:prstGeom>
          <a:solidFill>
            <a:schemeClr val="accent6">
              <a:lumMod val="60000"/>
              <a:lumOff val="40000"/>
            </a:schemeClr>
          </a:solidFill>
          <a:ln>
            <a:noFill/>
          </a:ln>
        </p:spPr>
        <p:txBody>
          <a:bodyPr vert="horz" wrap="square" lIns="91416" tIns="45708" rIns="91416" bIns="45708" numCol="1" anchor="t" anchorCtr="0" compatLnSpc="1"/>
          <a:lstStyle/>
          <a:p>
            <a:endParaRPr lang="zh-CN" altLang="en-US"/>
          </a:p>
        </p:txBody>
      </p:sp>
      <p:sp>
        <p:nvSpPr>
          <p:cNvPr id="7" name="矩形 6"/>
          <p:cNvSpPr/>
          <p:nvPr userDrawn="1"/>
        </p:nvSpPr>
        <p:spPr>
          <a:xfrm>
            <a:off x="247523" y="261746"/>
            <a:ext cx="11696954" cy="6334827"/>
          </a:xfrm>
          <a:prstGeom prst="rect">
            <a:avLst/>
          </a:prstGeom>
          <a:solidFill>
            <a:schemeClr val="bg1">
              <a:lumMod val="95000"/>
            </a:schemeClr>
          </a:solidFill>
          <a:ln w="69850" cmpd="thickThi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过渡页">
    <p:bg>
      <p:bgPr>
        <a:solidFill>
          <a:schemeClr val="bg1">
            <a:lumMod val="95000"/>
          </a:schemeClr>
        </a:solidFill>
        <a:effectLst/>
      </p:bgPr>
    </p:bg>
    <p:spTree>
      <p:nvGrpSpPr>
        <p:cNvPr id="1" name=""/>
        <p:cNvGrpSpPr/>
        <p:nvPr/>
      </p:nvGrpSpPr>
      <p:grpSpPr>
        <a:xfrm>
          <a:off x="0" y="0"/>
          <a:ext cx="0" cy="0"/>
          <a:chOff x="0" y="0"/>
          <a:chExt cx="0" cy="0"/>
        </a:xfrm>
      </p:grpSpPr>
      <p:sp>
        <p:nvSpPr>
          <p:cNvPr id="18" name="矩形 17"/>
          <p:cNvSpPr/>
          <p:nvPr userDrawn="1"/>
        </p:nvSpPr>
        <p:spPr>
          <a:xfrm>
            <a:off x="247523" y="261746"/>
            <a:ext cx="11696954" cy="6334827"/>
          </a:xfrm>
          <a:prstGeom prst="rect">
            <a:avLst/>
          </a:prstGeom>
          <a:noFill/>
          <a:ln w="69850" cmpd="thickThin">
            <a:solidFill>
              <a:srgbClr val="568E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7819" b="7819"/>
          <a:stretch>
            <a:fillRect/>
          </a:stretch>
        </p:blipFill>
        <p:spPr>
          <a:xfrm>
            <a:off x="0" y="0"/>
            <a:ext cx="12193625" cy="68583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7" name="矩形 6"/>
          <p:cNvSpPr/>
          <p:nvPr userDrawn="1"/>
        </p:nvSpPr>
        <p:spPr>
          <a:xfrm>
            <a:off x="247523" y="261746"/>
            <a:ext cx="11696954" cy="6334827"/>
          </a:xfrm>
          <a:prstGeom prst="rect">
            <a:avLst/>
          </a:prstGeom>
          <a:noFill/>
          <a:ln w="69850" cmpd="thickThi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 name="矩形 2"/>
          <p:cNvSpPr/>
          <p:nvPr userDrawn="1"/>
        </p:nvSpPr>
        <p:spPr>
          <a:xfrm rot="5400000">
            <a:off x="325108" y="395927"/>
            <a:ext cx="359906" cy="1079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endParaRPr lang="en-US" altLang="zh-CN"/>
          </a:p>
        </p:txBody>
      </p:sp>
      <p:sp>
        <p:nvSpPr>
          <p:cNvPr id="3" name="Footer Placeholder 2"/>
          <p:cNvSpPr>
            <a:spLocks noGrp="1"/>
          </p:cNvSpPr>
          <p:nvPr>
            <p:ph type="ftr" sz="quarter" idx="1"/>
          </p:nvPr>
        </p:nvSpPr>
        <p:spPr/>
        <p:txBody>
          <a:bodyPr/>
          <a:lstStyle/>
          <a:p>
            <a:endParaRPr lang="en-US" altLang="zh-CN"/>
          </a:p>
        </p:txBody>
      </p:sp>
      <p:sp>
        <p:nvSpPr>
          <p:cNvPr id="4" name="Slide Number Placeholder 3"/>
          <p:cNvSpPr>
            <a:spLocks noGrp="1"/>
          </p:cNvSpPr>
          <p:nvPr>
            <p:ph type="sldNum" sz="quarter" idx="2"/>
          </p:nvPr>
        </p:nvSpPr>
        <p:spPr/>
        <p:txBody>
          <a:bodyPr/>
          <a:lstStyle/>
          <a:p>
            <a:fld id="{93AE1883-0942-4AA3-9DB2-9C7C3A0314B1}" type="slidenum">
              <a:rPr lang="en-US" altLang="zh-CN"/>
            </a:fld>
            <a:endParaRPr lang="en-US"/>
          </a:p>
        </p:txBody>
      </p:sp>
      <p:sp>
        <p:nvSpPr>
          <p:cNvPr id="5" name="TextBox 4"/>
          <p:cNvSpPr txBox="1"/>
          <p:nvPr/>
        </p:nvSpPr>
        <p:spPr>
          <a:xfrm>
            <a:off x="2964259" y="3366821"/>
            <a:ext cx="453532" cy="121920"/>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charset="-122"/>
                <a:ea typeface="微软雅黑" panose="020B0503020204020204" charset="-122"/>
              </a:rPr>
              <a:t>行业</a:t>
            </a:r>
            <a:r>
              <a:rPr lang="en-US" altLang="zh-CN" sz="100">
                <a:solidFill>
                  <a:schemeClr val="tx1">
                    <a:alpha val="0"/>
                  </a:schemeClr>
                </a:solidFill>
                <a:latin typeface="微软雅黑" panose="020B0503020204020204" charset="-122"/>
                <a:ea typeface="微软雅黑" panose="020B0503020204020204" charset="-122"/>
              </a:rPr>
              <a:t>PPT</a:t>
            </a:r>
            <a:r>
              <a:rPr lang="zh-CN" altLang="en-US" sz="100">
                <a:solidFill>
                  <a:schemeClr val="tx1">
                    <a:alpha val="0"/>
                  </a:schemeClr>
                </a:solidFill>
                <a:latin typeface="微软雅黑" panose="020B0503020204020204" charset="-122"/>
                <a:ea typeface="微软雅黑" panose="020B0503020204020204" charset="-122"/>
              </a:rPr>
              <a:t>模板</a:t>
            </a:r>
            <a:r>
              <a:rPr lang="en-US" altLang="zh-CN" sz="100">
                <a:solidFill>
                  <a:schemeClr val="tx1">
                    <a:alpha val="0"/>
                  </a:schemeClr>
                </a:solidFill>
                <a:latin typeface="微软雅黑" panose="020B0503020204020204" charset="-122"/>
                <a:ea typeface="微软雅黑" panose="020B0503020204020204" charset="-122"/>
              </a:rPr>
              <a:t>http://www.1ppt.com/hangye/</a:t>
            </a:r>
            <a:endParaRPr lang="en-US" altLang="zh-CN" sz="100">
              <a:solidFill>
                <a:schemeClr val="tx1">
                  <a:alpha val="0"/>
                </a:schemeClr>
              </a:solidFill>
              <a:latin typeface="微软雅黑" panose="020B0503020204020204" charset="-122"/>
              <a:ea typeface="微软雅黑" panose="020B0503020204020204" charset="-122"/>
            </a:endParaRPr>
          </a:p>
        </p:txBody>
      </p:sp>
      <p:sp>
        <p:nvSpPr>
          <p:cNvPr id="6" name="TextBox 8"/>
          <p:cNvSpPr txBox="1"/>
          <p:nvPr/>
        </p:nvSpPr>
        <p:spPr>
          <a:xfrm>
            <a:off x="7507672" y="2214867"/>
            <a:ext cx="539919" cy="121920"/>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charset="-122"/>
                <a:ea typeface="微软雅黑" panose="020B0503020204020204" charset="-122"/>
                <a:hlinkClick r:id="rId2"/>
              </a:rPr>
              <a:t>行业</a:t>
            </a:r>
            <a:r>
              <a:rPr lang="en-US" altLang="zh-CN" sz="100">
                <a:solidFill>
                  <a:schemeClr val="tx1">
                    <a:alpha val="0"/>
                  </a:schemeClr>
                </a:solidFill>
                <a:latin typeface="微软雅黑" panose="020B0503020204020204" charset="-122"/>
                <a:ea typeface="微软雅黑" panose="020B0503020204020204" charset="-122"/>
                <a:hlinkClick r:id="rId2"/>
              </a:rPr>
              <a:t>PPT</a:t>
            </a:r>
            <a:r>
              <a:rPr lang="zh-CN" altLang="en-US" sz="100">
                <a:solidFill>
                  <a:schemeClr val="tx1">
                    <a:alpha val="0"/>
                  </a:schemeClr>
                </a:solidFill>
                <a:latin typeface="微软雅黑" panose="020B0503020204020204" charset="-122"/>
                <a:ea typeface="微软雅黑" panose="020B0503020204020204" charset="-122"/>
                <a:hlinkClick r:id="rId2"/>
              </a:rPr>
              <a:t>模板</a:t>
            </a:r>
            <a:r>
              <a:rPr lang="en-US" altLang="zh-CN" sz="100">
                <a:solidFill>
                  <a:schemeClr val="tx1">
                    <a:alpha val="0"/>
                  </a:schemeClr>
                </a:solidFill>
                <a:latin typeface="微软雅黑" panose="020B0503020204020204" charset="-122"/>
                <a:ea typeface="微软雅黑" panose="020B0503020204020204" charset="-122"/>
              </a:rPr>
              <a:t>http://www.1ppt.com/hangye/</a:t>
            </a:r>
            <a:endParaRPr lang="en-US" altLang="zh-CN" sz="100">
              <a:solidFill>
                <a:schemeClr val="tx1">
                  <a:alpha val="0"/>
                </a:schemeClr>
              </a:solidFill>
              <a:latin typeface="微软雅黑" panose="020B0503020204020204" charset="-122"/>
              <a:ea typeface="微软雅黑" panose="020B0503020204020204" charset="-122"/>
            </a:endParaRPr>
          </a:p>
        </p:txBody>
      </p:sp>
      <p:sp>
        <p:nvSpPr>
          <p:cNvPr id="7" name="标题 1"/>
          <p:cNvSpPr txBox="1"/>
          <p:nvPr/>
        </p:nvSpPr>
        <p:spPr>
          <a:xfrm>
            <a:off x="839569" y="365057"/>
            <a:ext cx="10512862" cy="1325318"/>
          </a:xfrm>
          <a:prstGeom prst="rect">
            <a:avLst/>
          </a:prstGeom>
          <a:noFill/>
          <a:ln w="9525" cap="flat" cmpd="sng" algn="ctr">
            <a:noFill/>
            <a:prstDash val="solid"/>
            <a:round/>
            <a:headEnd type="none" w="med" len="med"/>
            <a:tailEnd type="none" w="med" len="med"/>
          </a:ln>
          <a:effectLst/>
        </p:spPr>
        <p:txBody>
          <a:bodyPr vert="horz" lIns="91416" tIns="45708" rIns="91416" bIns="45708"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9pPr>
          </a:lstStyle>
          <a:p>
            <a:r>
              <a:rPr lang="zh-CN" altLang="en-US" dirty="0">
                <a:latin typeface="钉钉进步体" panose="00020600040101010101" pitchFamily="18" charset="-122"/>
                <a:ea typeface="钉钉进步体" panose="00020600040101010101" pitchFamily="18" charset="-122"/>
              </a:rPr>
              <a:t>单击此处编辑母版标题样式</a:t>
            </a:r>
            <a:endParaRPr lang="zh-CN" altLang="en-US" dirty="0">
              <a:latin typeface="钉钉进步体" panose="00020600040101010101" pitchFamily="18" charset="-122"/>
              <a:ea typeface="钉钉进步体" panose="00020600040101010101" pitchFamily="18" charset="-122"/>
            </a:endParaRPr>
          </a:p>
        </p:txBody>
      </p:sp>
      <p:sp>
        <p:nvSpPr>
          <p:cNvPr id="8" name="文本占位符 2"/>
          <p:cNvSpPr txBox="1"/>
          <p:nvPr/>
        </p:nvSpPr>
        <p:spPr>
          <a:xfrm>
            <a:off x="839569" y="1680852"/>
            <a:ext cx="5156444" cy="823759"/>
          </a:xfrm>
          <a:prstGeom prst="rect">
            <a:avLst/>
          </a:prstGeom>
          <a:noFill/>
          <a:ln w="9525" cap="flat" cmpd="sng" algn="ctr">
            <a:noFill/>
            <a:prstDash val="solid"/>
            <a:round/>
            <a:headEnd type="none" w="med" len="med"/>
            <a:tailEnd type="none" w="med" len="med"/>
          </a:ln>
          <a:effectLst/>
        </p:spPr>
        <p:txBody>
          <a:bodyPr vert="horz" lIns="91416" tIns="45708" rIns="91416" bIns="45708"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dirty="0">
                <a:latin typeface="微软雅黑" panose="020B0503020204020204" charset="-122"/>
                <a:ea typeface="微软雅黑" panose="020B0503020204020204" charset="-122"/>
              </a:rPr>
              <a:t>单击此处编辑母版文本样式</a:t>
            </a:r>
            <a:endParaRPr lang="zh-CN" altLang="en-US" dirty="0">
              <a:latin typeface="微软雅黑" panose="020B0503020204020204" charset="-122"/>
              <a:ea typeface="微软雅黑" panose="020B0503020204020204" charset="-122"/>
            </a:endParaRPr>
          </a:p>
        </p:txBody>
      </p:sp>
      <p:sp>
        <p:nvSpPr>
          <p:cNvPr id="9" name="内容占位符 3"/>
          <p:cNvSpPr txBox="1"/>
          <p:nvPr/>
        </p:nvSpPr>
        <p:spPr>
          <a:xfrm>
            <a:off x="839569" y="2504611"/>
            <a:ext cx="5156444" cy="3683906"/>
          </a:xfrm>
          <a:prstGeom prst="rect">
            <a:avLst/>
          </a:prstGeom>
          <a:noFill/>
          <a:ln w="9525" cap="flat" cmpd="sng" algn="ctr">
            <a:noFill/>
            <a:prstDash val="solid"/>
            <a:round/>
            <a:headEnd type="none" w="med" len="med"/>
            <a:tailEnd type="none" w="med" len="med"/>
          </a:ln>
          <a:effectLst/>
        </p:spPr>
        <p:txBody>
          <a:bodyPr vert="horz" lIns="91416" tIns="45708" rIns="91416" bIns="45708"/>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dirty="0">
                <a:latin typeface="微软雅黑" panose="020B0503020204020204" charset="-122"/>
                <a:ea typeface="微软雅黑" panose="020B0503020204020204" charset="-122"/>
              </a:rPr>
              <a:t>单击此处编辑母版文本样式</a:t>
            </a:r>
            <a:endParaRPr lang="zh-CN" altLang="en-US" dirty="0">
              <a:latin typeface="微软雅黑" panose="020B0503020204020204" charset="-122"/>
              <a:ea typeface="微软雅黑" panose="020B0503020204020204" charset="-122"/>
            </a:endParaRPr>
          </a:p>
          <a:p>
            <a:pPr lvl="1"/>
            <a:r>
              <a:rPr lang="zh-CN" altLang="en-US" dirty="0">
                <a:latin typeface="微软雅黑" panose="020B0503020204020204" charset="-122"/>
                <a:ea typeface="微软雅黑" panose="020B0503020204020204" charset="-122"/>
              </a:rPr>
              <a:t>二级</a:t>
            </a:r>
            <a:endParaRPr lang="zh-CN" altLang="en-US" dirty="0">
              <a:latin typeface="微软雅黑" panose="020B0503020204020204" charset="-122"/>
              <a:ea typeface="微软雅黑" panose="020B0503020204020204" charset="-122"/>
            </a:endParaRPr>
          </a:p>
          <a:p>
            <a:pPr lvl="2"/>
            <a:r>
              <a:rPr lang="zh-CN" altLang="en-US" dirty="0">
                <a:latin typeface="微软雅黑" panose="020B0503020204020204" charset="-122"/>
                <a:ea typeface="微软雅黑" panose="020B0503020204020204" charset="-122"/>
              </a:rPr>
              <a:t>三级</a:t>
            </a:r>
            <a:endParaRPr lang="zh-CN" altLang="en-US" dirty="0">
              <a:latin typeface="微软雅黑" panose="020B0503020204020204" charset="-122"/>
              <a:ea typeface="微软雅黑" panose="020B0503020204020204" charset="-122"/>
            </a:endParaRPr>
          </a:p>
          <a:p>
            <a:pPr lvl="3"/>
            <a:r>
              <a:rPr lang="zh-CN" altLang="en-US" dirty="0">
                <a:latin typeface="微软雅黑" panose="020B0503020204020204" charset="-122"/>
                <a:ea typeface="微软雅黑" panose="020B0503020204020204" charset="-122"/>
              </a:rPr>
              <a:t>四级</a:t>
            </a:r>
            <a:endParaRPr lang="zh-CN" altLang="en-US" dirty="0">
              <a:latin typeface="微软雅黑" panose="020B0503020204020204" charset="-122"/>
              <a:ea typeface="微软雅黑" panose="020B0503020204020204" charset="-122"/>
            </a:endParaRPr>
          </a:p>
          <a:p>
            <a:pPr lvl="4"/>
            <a:r>
              <a:rPr lang="zh-CN" altLang="en-US" dirty="0">
                <a:latin typeface="微软雅黑" panose="020B0503020204020204" charset="-122"/>
                <a:ea typeface="微软雅黑" panose="020B0503020204020204" charset="-122"/>
              </a:rPr>
              <a:t>五级</a:t>
            </a:r>
            <a:endParaRPr lang="zh-CN" altLang="en-US" dirty="0">
              <a:latin typeface="微软雅黑" panose="020B0503020204020204" charset="-122"/>
              <a:ea typeface="微软雅黑" panose="020B0503020204020204" charset="-122"/>
            </a:endParaRPr>
          </a:p>
        </p:txBody>
      </p:sp>
      <p:sp>
        <p:nvSpPr>
          <p:cNvPr id="10" name="文本占位符 4"/>
          <p:cNvSpPr>
            <a:spLocks noGrp="1"/>
          </p:cNvSpPr>
          <p:nvPr>
            <p:ph type="body" sz="quarter" idx="3"/>
          </p:nvPr>
        </p:nvSpPr>
        <p:spPr>
          <a:xfrm>
            <a:off x="6170593" y="1680852"/>
            <a:ext cx="5181839" cy="823759"/>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11" name="内容占位符 5"/>
          <p:cNvSpPr>
            <a:spLocks noGrp="1"/>
          </p:cNvSpPr>
          <p:nvPr>
            <p:ph sz="quarter" idx="4"/>
          </p:nvPr>
        </p:nvSpPr>
        <p:spPr>
          <a:xfrm>
            <a:off x="6170593" y="2504611"/>
            <a:ext cx="5181839" cy="368390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2" name="页脚占位符 7"/>
          <p:cNvSpPr>
            <a:spLocks noGrp="1"/>
          </p:cNvSpPr>
          <p:nvPr>
            <p:ph type="ftr" sz="quarter" idx="11"/>
          </p:nvPr>
        </p:nvSpPr>
        <p:spPr>
          <a:xfrm>
            <a:off x="4037549" y="6355173"/>
            <a:ext cx="4113729" cy="365057"/>
          </a:xfrm>
        </p:spPr>
        <p:txBody>
          <a:bodyPr/>
          <a:lstStyle/>
          <a:p>
            <a:endParaRPr lang="zh-CN" altLang="en-US"/>
          </a:p>
        </p:txBody>
      </p:sp>
      <p:sp>
        <p:nvSpPr>
          <p:cNvPr id="13" name="灯片编号占位符 8"/>
          <p:cNvSpPr>
            <a:spLocks noGrp="1"/>
          </p:cNvSpPr>
          <p:nvPr>
            <p:ph type="sldNum" sz="quarter" idx="12"/>
          </p:nvPr>
        </p:nvSpPr>
        <p:spPr>
          <a:xfrm>
            <a:off x="8608358" y="6355173"/>
            <a:ext cx="2742486" cy="365057"/>
          </a:xfrm>
        </p:spPr>
        <p:txBody>
          <a:bodyPr/>
          <a:lstStyle/>
          <a:p>
            <a:fld id="{E9B957CC-A438-4D82-B305-22914934740F}" type="slidenum">
              <a:rPr lang="zh-CN" altLang="en-US" smtClean="0"/>
            </a:fld>
            <a:endParaRPr lang="zh-CN" altLang="en-US"/>
          </a:p>
        </p:txBody>
      </p:sp>
    </p:spTree>
  </p:cSld>
  <p:clrMapOvr>
    <a:masterClrMapping/>
  </p:clrMapOvr>
  <p:transition/>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5" name="矩形 4"/>
          <p:cNvSpPr/>
          <p:nvPr userDrawn="1"/>
        </p:nvSpPr>
        <p:spPr>
          <a:xfrm>
            <a:off x="247523" y="261746"/>
            <a:ext cx="11696954" cy="6334827"/>
          </a:xfrm>
          <a:prstGeom prst="rect">
            <a:avLst/>
          </a:prstGeom>
          <a:noFill/>
          <a:ln w="69850" cmpd="thickThi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52"/>
            <a:ext cx="10972800" cy="114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ctr" anchorCtr="0" compatLnSpc="1"/>
          <a:lstStyle/>
          <a:p>
            <a:pPr lvl="0"/>
            <a:r>
              <a:rPr lang="zh-CN" altLang="en-US" dirty="0"/>
              <a:t>单击此处编辑母版标题样式</a:t>
            </a:r>
            <a:endParaRPr lang="zh-CN" altLang="en-US" dirty="0"/>
          </a:p>
        </p:txBody>
      </p:sp>
      <p:sp>
        <p:nvSpPr>
          <p:cNvPr id="1027" name="Rectangle 3"/>
          <p:cNvSpPr>
            <a:spLocks noGrp="1" noChangeArrowheads="1"/>
          </p:cNvSpPr>
          <p:nvPr>
            <p:ph type="body" idx="1"/>
          </p:nvPr>
        </p:nvSpPr>
        <p:spPr bwMode="auto">
          <a:xfrm>
            <a:off x="609601" y="1600275"/>
            <a:ext cx="10972800" cy="452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609599" y="6245514"/>
            <a:ext cx="2844800" cy="47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lstStyle>
            <a:lvl1pPr>
              <a:defRPr sz="1600">
                <a:latin typeface="微软雅黑" panose="020B0503020204020204" charset="-122"/>
              </a:defRPr>
            </a:lvl1pPr>
          </a:lstStyle>
          <a:p>
            <a:endParaRPr lang="en-US" altLang="zh-CN" dirty="0"/>
          </a:p>
        </p:txBody>
      </p:sp>
      <p:sp>
        <p:nvSpPr>
          <p:cNvPr id="1029" name="Rectangle 5"/>
          <p:cNvSpPr>
            <a:spLocks noGrp="1" noChangeArrowheads="1"/>
          </p:cNvSpPr>
          <p:nvPr>
            <p:ph type="ftr" sz="quarter" idx="3"/>
          </p:nvPr>
        </p:nvSpPr>
        <p:spPr bwMode="auto">
          <a:xfrm>
            <a:off x="4165600" y="6245514"/>
            <a:ext cx="3860801" cy="47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lstStyle>
            <a:lvl1pPr algn="ctr">
              <a:defRPr sz="1600">
                <a:latin typeface="微软雅黑" panose="020B0503020204020204" charset="-122"/>
              </a:defRPr>
            </a:lvl1pPr>
          </a:lstStyle>
          <a:p>
            <a:endParaRPr lang="en-US" altLang="zh-CN" dirty="0"/>
          </a:p>
        </p:txBody>
      </p:sp>
      <p:sp>
        <p:nvSpPr>
          <p:cNvPr id="1030" name="Rectangle 6"/>
          <p:cNvSpPr>
            <a:spLocks noGrp="1" noChangeArrowheads="1"/>
          </p:cNvSpPr>
          <p:nvPr>
            <p:ph type="sldNum" sz="quarter" idx="4"/>
          </p:nvPr>
        </p:nvSpPr>
        <p:spPr bwMode="auto">
          <a:xfrm>
            <a:off x="8737601" y="6245514"/>
            <a:ext cx="2844800" cy="47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lstStyle>
            <a:lvl1pPr algn="r">
              <a:defRPr sz="1600">
                <a:latin typeface="微软雅黑" panose="020B0503020204020204" charset="-122"/>
              </a:defRPr>
            </a:lvl1pPr>
          </a:lstStyle>
          <a:p>
            <a:fld id="{D0A27C80-5FD3-4361-BB31-75FBA1966619}" type="slidenum">
              <a:rPr lang="en-US" altLang="zh-CN" smtClean="0"/>
            </a:fld>
            <a:endParaRPr lang="en-US" altLang="zh-CN"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hf sldNum="0" ftr="0" dt="0"/>
  <p:txStyles>
    <p:titleStyle>
      <a:lvl1pPr algn="ctr" rtl="0" fontAlgn="base">
        <a:spcBef>
          <a:spcPct val="0"/>
        </a:spcBef>
        <a:spcAft>
          <a:spcPct val="0"/>
        </a:spcAft>
        <a:defRPr sz="5300">
          <a:solidFill>
            <a:schemeClr val="tx2"/>
          </a:solidFill>
          <a:latin typeface="钉钉进步体" panose="00020600040101010101" pitchFamily="18" charset="-122"/>
          <a:ea typeface="钉钉进步体" panose="00020600040101010101" pitchFamily="18" charset="-122"/>
          <a:cs typeface="+mj-cs"/>
        </a:defRPr>
      </a:lvl1pPr>
      <a:lvl2pPr algn="ctr" rtl="0" fontAlgn="base">
        <a:spcBef>
          <a:spcPct val="0"/>
        </a:spcBef>
        <a:spcAft>
          <a:spcPct val="0"/>
        </a:spcAft>
        <a:defRPr sz="5300">
          <a:solidFill>
            <a:schemeClr val="tx2"/>
          </a:solidFill>
          <a:latin typeface="Arial" panose="020B0604020202020204"/>
          <a:ea typeface="宋体" panose="02010600030101010101" pitchFamily="2" charset="-122"/>
        </a:defRPr>
      </a:lvl2pPr>
      <a:lvl3pPr algn="ctr" rtl="0" fontAlgn="base">
        <a:spcBef>
          <a:spcPct val="0"/>
        </a:spcBef>
        <a:spcAft>
          <a:spcPct val="0"/>
        </a:spcAft>
        <a:defRPr sz="5300">
          <a:solidFill>
            <a:schemeClr val="tx2"/>
          </a:solidFill>
          <a:latin typeface="Arial" panose="020B0604020202020204"/>
          <a:ea typeface="宋体" panose="02010600030101010101" pitchFamily="2" charset="-122"/>
        </a:defRPr>
      </a:lvl3pPr>
      <a:lvl4pPr algn="ctr" rtl="0" fontAlgn="base">
        <a:spcBef>
          <a:spcPct val="0"/>
        </a:spcBef>
        <a:spcAft>
          <a:spcPct val="0"/>
        </a:spcAft>
        <a:defRPr sz="5300">
          <a:solidFill>
            <a:schemeClr val="tx2"/>
          </a:solidFill>
          <a:latin typeface="Arial" panose="020B0604020202020204"/>
          <a:ea typeface="宋体" panose="02010600030101010101" pitchFamily="2" charset="-122"/>
        </a:defRPr>
      </a:lvl4pPr>
      <a:lvl5pPr algn="ctr" rtl="0" fontAlgn="base">
        <a:spcBef>
          <a:spcPct val="0"/>
        </a:spcBef>
        <a:spcAft>
          <a:spcPct val="0"/>
        </a:spcAft>
        <a:defRPr sz="5300">
          <a:solidFill>
            <a:schemeClr val="tx2"/>
          </a:solidFill>
          <a:latin typeface="Arial" panose="020B0604020202020204"/>
          <a:ea typeface="宋体" panose="02010600030101010101" pitchFamily="2" charset="-122"/>
        </a:defRPr>
      </a:lvl5pPr>
      <a:lvl6pPr marL="544195" algn="ctr" rtl="0" fontAlgn="base">
        <a:spcBef>
          <a:spcPct val="0"/>
        </a:spcBef>
        <a:spcAft>
          <a:spcPct val="0"/>
        </a:spcAft>
        <a:defRPr sz="5300">
          <a:solidFill>
            <a:schemeClr val="tx2"/>
          </a:solidFill>
          <a:latin typeface="Arial" panose="020B0604020202020204"/>
          <a:ea typeface="宋体" panose="02010600030101010101" pitchFamily="2" charset="-122"/>
        </a:defRPr>
      </a:lvl6pPr>
      <a:lvl7pPr marL="1089025" algn="ctr" rtl="0" fontAlgn="base">
        <a:spcBef>
          <a:spcPct val="0"/>
        </a:spcBef>
        <a:spcAft>
          <a:spcPct val="0"/>
        </a:spcAft>
        <a:defRPr sz="5300">
          <a:solidFill>
            <a:schemeClr val="tx2"/>
          </a:solidFill>
          <a:latin typeface="Arial" panose="020B0604020202020204"/>
          <a:ea typeface="宋体" panose="02010600030101010101" pitchFamily="2" charset="-122"/>
        </a:defRPr>
      </a:lvl7pPr>
      <a:lvl8pPr marL="1633220" algn="ctr" rtl="0" fontAlgn="base">
        <a:spcBef>
          <a:spcPct val="0"/>
        </a:spcBef>
        <a:spcAft>
          <a:spcPct val="0"/>
        </a:spcAft>
        <a:defRPr sz="5300">
          <a:solidFill>
            <a:schemeClr val="tx2"/>
          </a:solidFill>
          <a:latin typeface="Arial" panose="020B0604020202020204"/>
          <a:ea typeface="宋体" panose="02010600030101010101" pitchFamily="2" charset="-122"/>
        </a:defRPr>
      </a:lvl8pPr>
      <a:lvl9pPr marL="2177415" algn="ctr" rtl="0" fontAlgn="base">
        <a:spcBef>
          <a:spcPct val="0"/>
        </a:spcBef>
        <a:spcAft>
          <a:spcPct val="0"/>
        </a:spcAft>
        <a:defRPr sz="5300">
          <a:solidFill>
            <a:schemeClr val="tx2"/>
          </a:solidFill>
          <a:latin typeface="Arial" panose="020B0604020202020204"/>
          <a:ea typeface="宋体" panose="02010600030101010101" pitchFamily="2" charset="-122"/>
        </a:defRPr>
      </a:lvl9pPr>
    </p:titleStyle>
    <p:bodyStyle>
      <a:lvl1pPr marL="408305" indent="-408305" algn="l" rtl="0" fontAlgn="base">
        <a:spcBef>
          <a:spcPct val="20000"/>
        </a:spcBef>
        <a:spcAft>
          <a:spcPct val="0"/>
        </a:spcAft>
        <a:buChar char="•"/>
        <a:defRPr sz="3800">
          <a:solidFill>
            <a:schemeClr val="tx1"/>
          </a:solidFill>
          <a:latin typeface="微软雅黑" panose="020B0503020204020204" charset="-122"/>
          <a:ea typeface="微软雅黑" panose="020B0503020204020204" charset="-122"/>
          <a:cs typeface="+mn-cs"/>
        </a:defRPr>
      </a:lvl1pPr>
      <a:lvl2pPr marL="884555" indent="-340360" algn="l" rtl="0" fontAlgn="base">
        <a:spcBef>
          <a:spcPct val="20000"/>
        </a:spcBef>
        <a:spcAft>
          <a:spcPct val="0"/>
        </a:spcAft>
        <a:buChar char="–"/>
        <a:defRPr sz="3400">
          <a:solidFill>
            <a:schemeClr val="tx1"/>
          </a:solidFill>
          <a:latin typeface="微软雅黑" panose="020B0503020204020204" charset="-122"/>
          <a:ea typeface="微软雅黑" panose="020B0503020204020204" charset="-122"/>
        </a:defRPr>
      </a:lvl2pPr>
      <a:lvl3pPr marL="1360170" indent="-272415" algn="l" rtl="0" fontAlgn="base">
        <a:spcBef>
          <a:spcPct val="20000"/>
        </a:spcBef>
        <a:spcAft>
          <a:spcPct val="0"/>
        </a:spcAft>
        <a:buChar char="•"/>
        <a:defRPr sz="2900">
          <a:solidFill>
            <a:schemeClr val="tx1"/>
          </a:solidFill>
          <a:latin typeface="微软雅黑" panose="020B0503020204020204" charset="-122"/>
          <a:ea typeface="微软雅黑" panose="020B0503020204020204" charset="-122"/>
        </a:defRPr>
      </a:lvl3pPr>
      <a:lvl4pPr marL="1904365" indent="-272415" algn="l" rtl="0" fontAlgn="base">
        <a:spcBef>
          <a:spcPct val="20000"/>
        </a:spcBef>
        <a:spcAft>
          <a:spcPct val="0"/>
        </a:spcAft>
        <a:buChar char="–"/>
        <a:defRPr sz="2400">
          <a:solidFill>
            <a:schemeClr val="tx1"/>
          </a:solidFill>
          <a:latin typeface="微软雅黑" panose="020B0503020204020204" charset="-122"/>
          <a:ea typeface="微软雅黑" panose="020B0503020204020204" charset="-122"/>
        </a:defRPr>
      </a:lvl4pPr>
      <a:lvl5pPr marL="2449195" indent="-272415" algn="l" rtl="0" fontAlgn="base">
        <a:spcBef>
          <a:spcPct val="20000"/>
        </a:spcBef>
        <a:spcAft>
          <a:spcPct val="0"/>
        </a:spcAft>
        <a:buChar char="»"/>
        <a:defRPr sz="2400">
          <a:solidFill>
            <a:schemeClr val="tx1"/>
          </a:solidFill>
          <a:latin typeface="微软雅黑" panose="020B0503020204020204" charset="-122"/>
          <a:ea typeface="微软雅黑" panose="020B0503020204020204" charset="-122"/>
        </a:defRPr>
      </a:lvl5pPr>
      <a:lvl6pPr marL="2993390" indent="-272415" algn="l" rtl="0" fontAlgn="base">
        <a:spcBef>
          <a:spcPct val="20000"/>
        </a:spcBef>
        <a:spcAft>
          <a:spcPct val="0"/>
        </a:spcAft>
        <a:buChar char="»"/>
        <a:defRPr sz="2400">
          <a:solidFill>
            <a:schemeClr val="tx1"/>
          </a:solidFill>
          <a:latin typeface="+mn-lt"/>
          <a:ea typeface="+mn-ea"/>
        </a:defRPr>
      </a:lvl6pPr>
      <a:lvl7pPr marL="3537585" indent="-272415" algn="l" rtl="0" fontAlgn="base">
        <a:spcBef>
          <a:spcPct val="20000"/>
        </a:spcBef>
        <a:spcAft>
          <a:spcPct val="0"/>
        </a:spcAft>
        <a:buChar char="»"/>
        <a:defRPr sz="2400">
          <a:solidFill>
            <a:schemeClr val="tx1"/>
          </a:solidFill>
          <a:latin typeface="+mn-lt"/>
          <a:ea typeface="+mn-ea"/>
        </a:defRPr>
      </a:lvl7pPr>
      <a:lvl8pPr marL="4081145" indent="-272415" algn="l" rtl="0" fontAlgn="base">
        <a:spcBef>
          <a:spcPct val="20000"/>
        </a:spcBef>
        <a:spcAft>
          <a:spcPct val="0"/>
        </a:spcAft>
        <a:buChar char="»"/>
        <a:defRPr sz="2400">
          <a:solidFill>
            <a:schemeClr val="tx1"/>
          </a:solidFill>
          <a:latin typeface="+mn-lt"/>
          <a:ea typeface="+mn-ea"/>
        </a:defRPr>
      </a:lvl8pPr>
      <a:lvl9pPr marL="4625975" indent="-272415" algn="l" rtl="0" fontAlgn="base">
        <a:spcBef>
          <a:spcPct val="20000"/>
        </a:spcBef>
        <a:spcAft>
          <a:spcPct val="0"/>
        </a:spcAft>
        <a:buChar char="»"/>
        <a:defRPr sz="2400">
          <a:solidFill>
            <a:schemeClr val="tx1"/>
          </a:solidFill>
          <a:latin typeface="+mn-lt"/>
          <a:ea typeface="+mn-ea"/>
        </a:defRPr>
      </a:lvl9pPr>
    </p:bodyStyle>
    <p:otherStyle>
      <a:defPPr>
        <a:defRPr lang="zh-CN"/>
      </a:defPPr>
      <a:lvl1pPr marL="0" algn="l" defTabSz="1089025" rtl="0" eaLnBrk="1" latinLnBrk="0" hangingPunct="1">
        <a:defRPr sz="2100" kern="1200">
          <a:solidFill>
            <a:schemeClr val="tx1"/>
          </a:solidFill>
          <a:latin typeface="+mn-lt"/>
          <a:ea typeface="+mn-ea"/>
          <a:cs typeface="+mn-cs"/>
        </a:defRPr>
      </a:lvl1pPr>
      <a:lvl2pPr marL="544195" algn="l" defTabSz="1089025" rtl="0" eaLnBrk="1" latinLnBrk="0" hangingPunct="1">
        <a:defRPr sz="2100" kern="1200">
          <a:solidFill>
            <a:schemeClr val="tx1"/>
          </a:solidFill>
          <a:latin typeface="+mn-lt"/>
          <a:ea typeface="+mn-ea"/>
          <a:cs typeface="+mn-cs"/>
        </a:defRPr>
      </a:lvl2pPr>
      <a:lvl3pPr marL="1089025" algn="l" defTabSz="1089025" rtl="0" eaLnBrk="1" latinLnBrk="0" hangingPunct="1">
        <a:defRPr sz="2100" kern="1200">
          <a:solidFill>
            <a:schemeClr val="tx1"/>
          </a:solidFill>
          <a:latin typeface="+mn-lt"/>
          <a:ea typeface="+mn-ea"/>
          <a:cs typeface="+mn-cs"/>
        </a:defRPr>
      </a:lvl3pPr>
      <a:lvl4pPr marL="1632585" algn="l" defTabSz="1089025" rtl="0" eaLnBrk="1" latinLnBrk="0" hangingPunct="1">
        <a:defRPr sz="2100" kern="1200">
          <a:solidFill>
            <a:schemeClr val="tx1"/>
          </a:solidFill>
          <a:latin typeface="+mn-lt"/>
          <a:ea typeface="+mn-ea"/>
          <a:cs typeface="+mn-cs"/>
        </a:defRPr>
      </a:lvl4pPr>
      <a:lvl5pPr marL="2176780" algn="l" defTabSz="1089025" rtl="0" eaLnBrk="1" latinLnBrk="0" hangingPunct="1">
        <a:defRPr sz="2100" kern="1200">
          <a:solidFill>
            <a:schemeClr val="tx1"/>
          </a:solidFill>
          <a:latin typeface="+mn-lt"/>
          <a:ea typeface="+mn-ea"/>
          <a:cs typeface="+mn-cs"/>
        </a:defRPr>
      </a:lvl5pPr>
      <a:lvl6pPr marL="2720975" algn="l" defTabSz="1089025" rtl="0" eaLnBrk="1" latinLnBrk="0" hangingPunct="1">
        <a:defRPr sz="2100" kern="1200">
          <a:solidFill>
            <a:schemeClr val="tx1"/>
          </a:solidFill>
          <a:latin typeface="+mn-lt"/>
          <a:ea typeface="+mn-ea"/>
          <a:cs typeface="+mn-cs"/>
        </a:defRPr>
      </a:lvl6pPr>
      <a:lvl7pPr marL="3265805" algn="l" defTabSz="1089025" rtl="0" eaLnBrk="1" latinLnBrk="0" hangingPunct="1">
        <a:defRPr sz="2100" kern="1200">
          <a:solidFill>
            <a:schemeClr val="tx1"/>
          </a:solidFill>
          <a:latin typeface="+mn-lt"/>
          <a:ea typeface="+mn-ea"/>
          <a:cs typeface="+mn-cs"/>
        </a:defRPr>
      </a:lvl7pPr>
      <a:lvl8pPr marL="3809365" algn="l" defTabSz="1089025" rtl="0" eaLnBrk="1" latinLnBrk="0" hangingPunct="1">
        <a:defRPr sz="2100" kern="1200">
          <a:solidFill>
            <a:schemeClr val="tx1"/>
          </a:solidFill>
          <a:latin typeface="+mn-lt"/>
          <a:ea typeface="+mn-ea"/>
          <a:cs typeface="+mn-cs"/>
        </a:defRPr>
      </a:lvl8pPr>
      <a:lvl9pPr marL="4353560" algn="l" defTabSz="108902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7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tags" Target="../tags/tag73.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7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tags" Target="../tags/tag75.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7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tags" Target="../tags/tag77.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0.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png"/><Relationship Id="rId2" Type="http://schemas.openxmlformats.org/officeDocument/2006/relationships/tags" Target="../tags/tag79.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tags" Target="../tags/tag8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tags" Target="../tags/tag83.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6.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tags" Target="../tags/tag85.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6.jpe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tags" Target="../tags/tag65.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tags" Target="../tags/tag6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tags" Target="../tags/tag68.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8.xml"/><Relationship Id="rId2" Type="http://schemas.openxmlformats.org/officeDocument/2006/relationships/tags" Target="../tags/tag69.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0.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7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tags" Target="../tags/tag7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0">
            <a:alpha val="80000"/>
          </a:srgbClr>
        </a:solidFill>
        <a:effectLst/>
      </p:bgPr>
    </p:bg>
    <p:spTree>
      <p:nvGrpSpPr>
        <p:cNvPr id="1" name=""/>
        <p:cNvGrpSpPr/>
        <p:nvPr/>
      </p:nvGrpSpPr>
      <p:grpSpPr>
        <a:xfrm>
          <a:off x="0" y="0"/>
          <a:ext cx="0" cy="0"/>
          <a:chOff x="0" y="0"/>
          <a:chExt cx="0" cy="0"/>
        </a:xfrm>
      </p:grpSpPr>
      <p:pic>
        <p:nvPicPr>
          <p:cNvPr id="6" name="图片 5" descr="2"/>
          <p:cNvPicPr>
            <a:picLocks noChangeAspect="1"/>
          </p:cNvPicPr>
          <p:nvPr/>
        </p:nvPicPr>
        <p:blipFill>
          <a:blip r:embed="rId1"/>
          <a:srcRect l="11092" b="1574"/>
          <a:stretch>
            <a:fillRect/>
          </a:stretch>
        </p:blipFill>
        <p:spPr>
          <a:xfrm>
            <a:off x="0" y="0"/>
            <a:ext cx="7881620" cy="6858000"/>
          </a:xfrm>
          <a:prstGeom prst="rect">
            <a:avLst/>
          </a:prstGeom>
        </p:spPr>
      </p:pic>
      <p:sp>
        <p:nvSpPr>
          <p:cNvPr id="9" name="文本框 8" descr="7b0a2020202022776f7264617274223a2022220a7d0a"/>
          <p:cNvSpPr txBox="1"/>
          <p:nvPr/>
        </p:nvSpPr>
        <p:spPr>
          <a:xfrm>
            <a:off x="8141335" y="451485"/>
            <a:ext cx="3756025" cy="815340"/>
          </a:xfrm>
          <a:prstGeom prst="rect">
            <a:avLst/>
          </a:prstGeom>
          <a:noFill/>
        </p:spPr>
        <p:txBody>
          <a:bodyPr wrap="square" rtlCol="0">
            <a:noAutofit/>
          </a:bodyPr>
          <a:p>
            <a:pPr algn="ctr"/>
            <a:r>
              <a:rPr lang="en-US" altLang="zh-CN" sz="4000">
                <a:solidFill>
                  <a:srgbClr val="C00000"/>
                </a:solidFill>
                <a:latin typeface="Arial Black" panose="020B0A04020102020204" charset="0"/>
                <a:cs typeface="Arial Black" panose="020B0A04020102020204" charset="0"/>
              </a:rPr>
              <a:t>Product List</a:t>
            </a:r>
            <a:endParaRPr lang="en-US" altLang="zh-CN" sz="4000">
              <a:solidFill>
                <a:srgbClr val="C00000"/>
              </a:solidFill>
              <a:latin typeface="Arial Black" panose="020B0A04020102020204" charset="0"/>
              <a:cs typeface="Arial Black" panose="020B0A04020102020204" charset="0"/>
            </a:endParaRPr>
          </a:p>
        </p:txBody>
      </p:sp>
      <p:sp>
        <p:nvSpPr>
          <p:cNvPr id="4" name="文本框 3"/>
          <p:cNvSpPr txBox="1"/>
          <p:nvPr/>
        </p:nvSpPr>
        <p:spPr>
          <a:xfrm>
            <a:off x="9882505" y="5758815"/>
            <a:ext cx="2106295" cy="893445"/>
          </a:xfrm>
          <a:prstGeom prst="rect">
            <a:avLst/>
          </a:prstGeom>
          <a:noFill/>
        </p:spPr>
        <p:txBody>
          <a:bodyPr wrap="square" rtlCol="0">
            <a:noAutofit/>
          </a:bodyPr>
          <a:p>
            <a:pPr algn="r">
              <a:lnSpc>
                <a:spcPct val="120000"/>
              </a:lnSpc>
            </a:pPr>
            <a:r>
              <a:rPr lang="en-US" altLang="zh-CN" sz="1200">
                <a:solidFill>
                  <a:schemeClr val="accent4">
                    <a:lumMod val="50000"/>
                  </a:schemeClr>
                </a:solidFill>
                <a:latin typeface="Sylfaen" panose="010A0502050306030303" charset="0"/>
                <a:cs typeface="Sylfaen" panose="010A0502050306030303" charset="0"/>
              </a:rPr>
              <a:t>E-mail: info@flifenergy.cn</a:t>
            </a:r>
            <a:endParaRPr lang="en-US" altLang="zh-CN" sz="1200">
              <a:solidFill>
                <a:schemeClr val="accent4">
                  <a:lumMod val="50000"/>
                </a:schemeClr>
              </a:solidFill>
              <a:latin typeface="Sylfaen" panose="010A0502050306030303" charset="0"/>
              <a:cs typeface="Sylfaen" panose="010A0502050306030303" charset="0"/>
            </a:endParaRPr>
          </a:p>
          <a:p>
            <a:pPr algn="r">
              <a:lnSpc>
                <a:spcPct val="120000"/>
              </a:lnSpc>
            </a:pPr>
            <a:r>
              <a:rPr lang="en-US" altLang="zh-CN" sz="1200">
                <a:solidFill>
                  <a:schemeClr val="accent4">
                    <a:lumMod val="50000"/>
                  </a:schemeClr>
                </a:solidFill>
                <a:latin typeface="Sylfaen" panose="010A0502050306030303" charset="0"/>
                <a:cs typeface="Sylfaen" panose="010A0502050306030303" charset="0"/>
                <a:sym typeface="+mn-ea"/>
              </a:rPr>
              <a:t>Telephone:+86 29-86450234</a:t>
            </a:r>
            <a:endParaRPr lang="en-US" altLang="zh-CN" sz="1200">
              <a:solidFill>
                <a:schemeClr val="accent4">
                  <a:lumMod val="50000"/>
                </a:schemeClr>
              </a:solidFill>
              <a:latin typeface="Sylfaen" panose="010A0502050306030303" charset="0"/>
              <a:cs typeface="Sylfaen" panose="010A0502050306030303" charset="0"/>
            </a:endParaRPr>
          </a:p>
          <a:p>
            <a:pPr algn="r">
              <a:lnSpc>
                <a:spcPct val="120000"/>
              </a:lnSpc>
            </a:pPr>
            <a:r>
              <a:rPr lang="en-US" altLang="zh-CN" sz="1200">
                <a:solidFill>
                  <a:schemeClr val="accent4">
                    <a:lumMod val="50000"/>
                  </a:schemeClr>
                </a:solidFill>
                <a:latin typeface="Sylfaen" panose="010A0502050306030303" charset="0"/>
                <a:cs typeface="Sylfaen" panose="010A0502050306030303" charset="0"/>
              </a:rPr>
              <a:t>WhatsApp:+86 18192562267</a:t>
            </a:r>
            <a:br>
              <a:rPr lang="en-US" altLang="zh-CN" sz="1200">
                <a:solidFill>
                  <a:schemeClr val="accent4">
                    <a:lumMod val="50000"/>
                  </a:schemeClr>
                </a:solidFill>
                <a:latin typeface="Sylfaen" panose="010A0502050306030303" charset="0"/>
                <a:cs typeface="Sylfaen" panose="010A0502050306030303" charset="0"/>
              </a:rPr>
            </a:b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br>
              <a:rPr lang="en-US" altLang="zh-CN" sz="1200">
                <a:solidFill>
                  <a:schemeClr val="accent4">
                    <a:lumMod val="50000"/>
                  </a:schemeClr>
                </a:solidFill>
                <a:latin typeface="Sylfaen" panose="010A0502050306030303" charset="0"/>
                <a:cs typeface="Sylfaen" panose="010A0502050306030303" charset="0"/>
              </a:rPr>
            </a:br>
            <a:endParaRPr lang="en-US" altLang="zh-CN" sz="1200">
              <a:solidFill>
                <a:schemeClr val="accent4">
                  <a:lumMod val="50000"/>
                </a:schemeClr>
              </a:solidFill>
              <a:latin typeface="Sylfaen" panose="010A0502050306030303" charset="0"/>
              <a:cs typeface="Sylfaen" panose="010A0502050306030303" charset="0"/>
            </a:endParaRPr>
          </a:p>
        </p:txBody>
      </p:sp>
      <p:sp>
        <p:nvSpPr>
          <p:cNvPr id="7" name="文本框 6"/>
          <p:cNvSpPr txBox="1"/>
          <p:nvPr/>
        </p:nvSpPr>
        <p:spPr>
          <a:xfrm>
            <a:off x="9452610" y="1323975"/>
            <a:ext cx="2444750" cy="461010"/>
          </a:xfrm>
          <a:prstGeom prst="rect">
            <a:avLst/>
          </a:prstGeom>
          <a:noFill/>
        </p:spPr>
        <p:txBody>
          <a:bodyPr wrap="square" rtlCol="0">
            <a:noAutofit/>
          </a:bodyPr>
          <a:p>
            <a:pPr algn="ctr"/>
            <a:r>
              <a:rPr lang="en-US" altLang="zh-CN" sz="1600">
                <a:solidFill>
                  <a:schemeClr val="tx1">
                    <a:lumMod val="65000"/>
                    <a:lumOff val="35000"/>
                  </a:schemeClr>
                </a:solidFill>
                <a:latin typeface="Arial Black" panose="020B0A04020102020204" charset="0"/>
                <a:cs typeface="Arial Black" panose="020B0A04020102020204" charset="0"/>
              </a:rPr>
              <a:t>Life Energy Co., Ltd. </a:t>
            </a:r>
            <a:endParaRPr lang="en-US" altLang="zh-CN" sz="1400">
              <a:solidFill>
                <a:schemeClr val="tx1">
                  <a:lumMod val="65000"/>
                  <a:lumOff val="35000"/>
                </a:schemeClr>
              </a:solidFill>
              <a:latin typeface="Arial Black" panose="020B0A04020102020204" charset="0"/>
              <a:cs typeface="Arial Black" panose="020B0A04020102020204" charset="0"/>
            </a:endParaRPr>
          </a:p>
          <a:p>
            <a:pPr algn="ctr"/>
            <a:endParaRPr lang="en-US" altLang="zh-CN" sz="1400">
              <a:solidFill>
                <a:schemeClr val="tx1">
                  <a:lumMod val="65000"/>
                  <a:lumOff val="35000"/>
                </a:schemeClr>
              </a:solidFill>
              <a:latin typeface="Arial Black" panose="020B0A04020102020204" charset="0"/>
              <a:cs typeface="Arial Black" panose="020B0A04020102020204" charset="0"/>
            </a:endParaRPr>
          </a:p>
        </p:txBody>
      </p:sp>
      <p:sp>
        <p:nvSpPr>
          <p:cNvPr id="10" name="文本框 9"/>
          <p:cNvSpPr txBox="1"/>
          <p:nvPr/>
        </p:nvSpPr>
        <p:spPr>
          <a:xfrm>
            <a:off x="8016875" y="2828290"/>
            <a:ext cx="4074795" cy="1518920"/>
          </a:xfrm>
          <a:prstGeom prst="rect">
            <a:avLst/>
          </a:prstGeom>
          <a:noFill/>
        </p:spPr>
        <p:txBody>
          <a:bodyPr wrap="square" rtlCol="0">
            <a:noAutofit/>
          </a:bodyPr>
          <a:p>
            <a:pPr algn="just">
              <a:lnSpc>
                <a:spcPct val="130000"/>
              </a:lnSpc>
            </a:pPr>
            <a:r>
              <a:rPr lang="en-US" altLang="zh-CN" sz="2000">
                <a:solidFill>
                  <a:schemeClr val="accent4">
                    <a:lumMod val="50000"/>
                  </a:schemeClr>
                </a:solidFill>
                <a:latin typeface="Arial Black" panose="020B0A04020102020204" charset="0"/>
                <a:cs typeface="Arial Black" panose="020B0A04020102020204" charset="0"/>
              </a:rPr>
              <a:t>Life Energy: an outstanding pioneer in the foreign trade industry of Chinese herbal extracts</a:t>
            </a:r>
            <a:endParaRPr lang="en-US" altLang="zh-CN" sz="2000">
              <a:solidFill>
                <a:schemeClr val="accent4">
                  <a:lumMod val="50000"/>
                </a:schemeClr>
              </a:solidFill>
              <a:latin typeface="Arial Black" panose="020B0A04020102020204" charset="0"/>
              <a:cs typeface="Arial Black" panose="020B0A04020102020204" charset="0"/>
            </a:endParaRPr>
          </a:p>
        </p:txBody>
      </p:sp>
      <p:sp>
        <p:nvSpPr>
          <p:cNvPr id="2" name="文本框 1"/>
          <p:cNvSpPr txBox="1"/>
          <p:nvPr/>
        </p:nvSpPr>
        <p:spPr>
          <a:xfrm>
            <a:off x="10814050" y="5390515"/>
            <a:ext cx="4064000" cy="368300"/>
          </a:xfrm>
          <a:prstGeom prst="rect">
            <a:avLst/>
          </a:prstGeom>
          <a:noFill/>
        </p:spPr>
        <p:txBody>
          <a:bodyPr wrap="square" rtlCol="0">
            <a:spAutoFit/>
          </a:bodyPr>
          <a:p>
            <a:endParaRPr lang="zh-CN" altLang="en-US"/>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0">
            <a:alpha val="80000"/>
          </a:srgbClr>
        </a:solidFill>
        <a:effectLst/>
      </p:bgPr>
    </p:bg>
    <p:spTree>
      <p:nvGrpSpPr>
        <p:cNvPr id="1" name=""/>
        <p:cNvGrpSpPr/>
        <p:nvPr/>
      </p:nvGrpSpPr>
      <p:grpSpPr>
        <a:xfrm>
          <a:off x="0" y="0"/>
          <a:ext cx="0" cy="0"/>
          <a:chOff x="0" y="0"/>
          <a:chExt cx="0" cy="0"/>
        </a:xfrm>
      </p:grpSpPr>
      <p:sp>
        <p:nvSpPr>
          <p:cNvPr id="4" name="文本框 3"/>
          <p:cNvSpPr txBox="1"/>
          <p:nvPr/>
        </p:nvSpPr>
        <p:spPr>
          <a:xfrm>
            <a:off x="1409065" y="6098540"/>
            <a:ext cx="2823845" cy="694690"/>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p:txBody>
      </p:sp>
      <p:pic>
        <p:nvPicPr>
          <p:cNvPr id="3" name="图片 2" descr="logo图-透明底"/>
          <p:cNvPicPr>
            <a:picLocks noChangeAspect="1"/>
          </p:cNvPicPr>
          <p:nvPr/>
        </p:nvPicPr>
        <p:blipFill>
          <a:blip r:embed="rId1"/>
          <a:stretch>
            <a:fillRect/>
          </a:stretch>
        </p:blipFill>
        <p:spPr>
          <a:xfrm>
            <a:off x="254000" y="6249035"/>
            <a:ext cx="1005205" cy="419100"/>
          </a:xfrm>
          <a:prstGeom prst="rect">
            <a:avLst/>
          </a:prstGeom>
        </p:spPr>
      </p:pic>
      <p:graphicFrame>
        <p:nvGraphicFramePr>
          <p:cNvPr id="5" name="表格 4"/>
          <p:cNvGraphicFramePr/>
          <p:nvPr>
            <p:custDataLst>
              <p:tags r:id="rId2"/>
            </p:custDataLst>
          </p:nvPr>
        </p:nvGraphicFramePr>
        <p:xfrm>
          <a:off x="2118360" y="137160"/>
          <a:ext cx="7846695" cy="5984240"/>
        </p:xfrm>
        <a:graphic>
          <a:graphicData uri="http://schemas.openxmlformats.org/drawingml/2006/table">
            <a:tbl>
              <a:tblPr firstRow="1">
                <a:tableStyleId>{83ABC518-4A8C-4A03-805A-B1BED4A671DC}</a:tableStyleId>
              </a:tblPr>
              <a:tblGrid>
                <a:gridCol w="2615565"/>
                <a:gridCol w="2615565"/>
                <a:gridCol w="2615565"/>
              </a:tblGrid>
              <a:tr h="596265">
                <a:tc gridSpan="3">
                  <a:txBody>
                    <a:bodyPr/>
                    <a:p>
                      <a:pPr algn="ctr" fontAlgn="ctr"/>
                      <a:r>
                        <a:rPr lang="en-US" altLang="zh-CN" sz="2400" b="1" i="0">
                          <a:solidFill>
                            <a:srgbClr val="FFFFFF"/>
                          </a:solidFill>
                          <a:latin typeface="Times New Roman" panose="02020603050405020304" charset="0"/>
                          <a:ea typeface="Ebrima" panose="02000000000000000000"/>
                          <a:cs typeface="Times New Roman" panose="02020603050405020304" charset="0"/>
                        </a:rPr>
                        <a:t>Sports and Fitness</a:t>
                      </a:r>
                      <a:endParaRPr lang="en-US" altLang="zh-CN" sz="2400" b="1" i="0">
                        <a:solidFill>
                          <a:srgbClr val="FFFFFF"/>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rgbClr val="00B0F0"/>
                      </a:solidFill>
                      <a:prstDash val="solid"/>
                    </a:lnR>
                    <a:lnT w="12700">
                      <a:solidFill>
                        <a:srgbClr val="00B0F0"/>
                      </a:solidFill>
                      <a:prstDash val="solid"/>
                    </a:lnT>
                    <a:lnB>
                      <a:noFill/>
                    </a:lnB>
                    <a:lnTlToBr>
                      <a:noFill/>
                    </a:lnTlToBr>
                    <a:lnBlToTr>
                      <a:noFill/>
                    </a:lnBlToTr>
                    <a:gradFill>
                      <a:gsLst>
                        <a:gs pos="51300">
                          <a:srgbClr val="4888CF"/>
                        </a:gs>
                        <a:gs pos="0">
                          <a:srgbClr val="95D2FF"/>
                        </a:gs>
                        <a:gs pos="95000">
                          <a:srgbClr val="3965A3"/>
                        </a:gs>
                      </a:gsLst>
                      <a:lin ang="5400000" scaled="1"/>
                    </a:gradFill>
                  </a:tcPr>
                </a:tc>
                <a:tc hMerge="1">
                  <a:tcPr>
                    <a:lnT w="12700">
                      <a:solidFill>
                        <a:srgbClr val="00B0F0"/>
                      </a:solidFill>
                      <a:prstDash val="solid"/>
                    </a:lnT>
                    <a:lnB>
                      <a:noFill/>
                    </a:lnB>
                  </a:tcPr>
                </a:tc>
                <a:tc hMerge="1">
                  <a:tcPr>
                    <a:lnR w="12700">
                      <a:solidFill>
                        <a:srgbClr val="00B0F0"/>
                      </a:solidFill>
                      <a:prstDash val="solid"/>
                    </a:lnR>
                    <a:lnT w="12700">
                      <a:solidFill>
                        <a:srgbClr val="00B0F0"/>
                      </a:solidFill>
                      <a:prstDash val="solid"/>
                    </a:lnT>
                    <a:lnB>
                      <a:noFill/>
                    </a:lnB>
                  </a:tcPr>
                </a:tc>
              </a:tr>
              <a:tr h="596265">
                <a:tc>
                  <a:txBody>
                    <a:bodyPr/>
                    <a:p>
                      <a:pPr algn="ctr" fontAlgn="ctr"/>
                      <a:r>
                        <a:rPr lang="en-US" altLang="zh-CN" sz="1800" b="1" i="0">
                          <a:solidFill>
                            <a:srgbClr val="000000"/>
                          </a:solidFill>
                          <a:latin typeface="Times New Roman" panose="02020603050405020304" charset="0"/>
                          <a:ea typeface="Ebrima" panose="02000000000000000000"/>
                          <a:cs typeface="Times New Roman" panose="02020603050405020304" charset="0"/>
                        </a:rPr>
                        <a:t>Muscle Building</a:t>
                      </a:r>
                      <a:endParaRPr lang="en-US" altLang="zh-CN" sz="18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rgbClr val="00B0F0"/>
                      </a:solidFill>
                      <a:prstDash val="solid"/>
                    </a:lnL>
                    <a:lnR>
                      <a:noFill/>
                    </a:lnR>
                    <a:lnT>
                      <a:noFill/>
                    </a:lnT>
                    <a:lnB w="12700">
                      <a:solidFill>
                        <a:srgbClr val="00B0F0"/>
                      </a:solidFill>
                      <a:prstDash val="solid"/>
                    </a:lnB>
                    <a:lnTlToBr>
                      <a:noFill/>
                    </a:lnTlToBr>
                    <a:lnBlToTr>
                      <a:noFill/>
                    </a:lnBlToTr>
                  </a:tcPr>
                </a:tc>
                <a:tc>
                  <a:txBody>
                    <a:bodyPr/>
                    <a:p>
                      <a:pPr algn="ctr" fontAlgn="ctr"/>
                      <a:r>
                        <a:rPr lang="en-US" altLang="zh-CN" sz="1800" b="1" i="0">
                          <a:solidFill>
                            <a:srgbClr val="000000"/>
                          </a:solidFill>
                          <a:latin typeface="Times New Roman" panose="02020603050405020304" charset="0"/>
                          <a:ea typeface="Ebrima" panose="02000000000000000000"/>
                          <a:cs typeface="Times New Roman" panose="02020603050405020304" charset="0"/>
                        </a:rPr>
                        <a:t>Pre-Workout</a:t>
                      </a:r>
                      <a:endParaRPr lang="en-US" altLang="zh-CN" sz="18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12700">
                      <a:solidFill>
                        <a:srgbClr val="00B0F0"/>
                      </a:solidFill>
                      <a:prstDash val="solid"/>
                    </a:lnB>
                    <a:lnTlToBr>
                      <a:noFill/>
                    </a:lnTlToBr>
                    <a:lnBlToTr>
                      <a:noFill/>
                    </a:lnBlToTr>
                  </a:tcPr>
                </a:tc>
                <a:tc>
                  <a:txBody>
                    <a:bodyPr/>
                    <a:p>
                      <a:pPr algn="ctr" fontAlgn="ctr"/>
                      <a:r>
                        <a:rPr lang="en-US" altLang="zh-CN" sz="1800" b="1" i="0">
                          <a:solidFill>
                            <a:srgbClr val="000000"/>
                          </a:solidFill>
                          <a:latin typeface="Times New Roman" panose="02020603050405020304" charset="0"/>
                          <a:ea typeface="Ebrima" panose="02000000000000000000"/>
                          <a:cs typeface="Times New Roman" panose="02020603050405020304" charset="0"/>
                        </a:rPr>
                        <a:t>Athletic Performance</a:t>
                      </a:r>
                      <a:endParaRPr lang="en-US" altLang="zh-CN" sz="18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rgbClr val="00B0F0"/>
                      </a:solidFill>
                      <a:prstDash val="solid"/>
                    </a:lnR>
                    <a:lnT>
                      <a:noFill/>
                    </a:lnT>
                    <a:lnB w="12700">
                      <a:solidFill>
                        <a:srgbClr val="00B0F0"/>
                      </a:solidFill>
                      <a:prstDash val="solid"/>
                    </a:lnB>
                    <a:lnTlToBr>
                      <a:noFill/>
                    </a:lnTlToBr>
                    <a:lnBlToTr>
                      <a:noFill/>
                    </a:lnBlToTr>
                  </a:tcPr>
                </a:tc>
              </a:tr>
              <a:tr h="5962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Casein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rgbClr val="00B0F0"/>
                      </a:solidFill>
                      <a:prstDash val="solid"/>
                    </a:lnL>
                    <a:lnR>
                      <a:noFill/>
                    </a:lnR>
                    <a:lnT w="12700">
                      <a:solidFill>
                        <a:srgbClr val="00B0F0"/>
                      </a:solidFill>
                      <a:prstDash val="solid"/>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BCAAs</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rgbClr val="00B0F0"/>
                      </a:solidFill>
                      <a:prstDash val="solid"/>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Ashwagandha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rgbClr val="00B0F0"/>
                      </a:solidFill>
                      <a:prstDash val="solid"/>
                    </a:lnR>
                    <a:lnT w="12700">
                      <a:solidFill>
                        <a:srgbClr val="00B0F0"/>
                      </a:solidFill>
                      <a:prstDash val="solid"/>
                    </a:lnT>
                    <a:lnB w="19050">
                      <a:solidFill>
                        <a:srgbClr val="00B0F0"/>
                      </a:solidFill>
                      <a:prstDash val="sysDash"/>
                    </a:lnB>
                    <a:lnTlToBr>
                      <a:noFill/>
                    </a:lnTlToBr>
                    <a:lnBlToTr>
                      <a:noFill/>
                    </a:lnBlToTr>
                  </a:tcPr>
                </a:tc>
              </a:tr>
              <a:tr h="61785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D-Aspartic Acid</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Beta-Alanine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D-Aspartic Acid</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19050">
                      <a:solidFill>
                        <a:srgbClr val="00B0F0"/>
                      </a:solidFill>
                      <a:prstDash val="sysDash"/>
                    </a:lnB>
                    <a:lnTlToBr>
                      <a:noFill/>
                    </a:lnTlToBr>
                    <a:lnBlToTr>
                      <a:noFill/>
                    </a:lnBlToTr>
                  </a:tcPr>
                </a:tc>
              </a:tr>
              <a:tr h="5962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Deer antler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Caffeine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L-Arginine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19050">
                      <a:solidFill>
                        <a:srgbClr val="00B0F0"/>
                      </a:solidFill>
                      <a:prstDash val="sysDash"/>
                    </a:lnB>
                    <a:lnTlToBr>
                      <a:noFill/>
                    </a:lnTlToBr>
                    <a:lnBlToTr>
                      <a:noFill/>
                    </a:lnBlToTr>
                  </a:tcPr>
                </a:tc>
              </a:tr>
              <a:tr h="5962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Ecdysterone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Creatine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L-Citrulline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19050">
                      <a:solidFill>
                        <a:srgbClr val="00B0F0"/>
                      </a:solidFill>
                      <a:prstDash val="sysDash"/>
                    </a:lnB>
                    <a:lnTlToBr>
                      <a:noFill/>
                    </a:lnTlToBr>
                    <a:lnBlToTr>
                      <a:noFill/>
                    </a:lnBlToTr>
                  </a:tcPr>
                </a:tc>
              </a:tr>
              <a:tr h="5962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HGH</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D-Ribose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Nitric Oxide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19050">
                      <a:solidFill>
                        <a:srgbClr val="00B0F0"/>
                      </a:solidFill>
                      <a:prstDash val="sysDash"/>
                    </a:lnB>
                    <a:lnTlToBr>
                      <a:noFill/>
                    </a:lnTlToBr>
                    <a:lnBlToTr>
                      <a:noFill/>
                    </a:lnBlToTr>
                  </a:tcPr>
                </a:tc>
              </a:tr>
              <a:tr h="5962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Tribulus terrestris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Hordenine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Panax ginseng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19050">
                      <a:solidFill>
                        <a:srgbClr val="00B0F0"/>
                      </a:solidFill>
                      <a:prstDash val="sysDash"/>
                    </a:lnB>
                    <a:lnTlToBr>
                      <a:noFill/>
                    </a:lnTlToBr>
                    <a:lnBlToTr>
                      <a:noFill/>
                    </a:lnBlToTr>
                  </a:tcPr>
                </a:tc>
              </a:tr>
              <a:tr h="5962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Whey Protein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L-Carnitine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Rhodiola rosa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19050">
                      <a:solidFill>
                        <a:srgbClr val="00B0F0"/>
                      </a:solidFill>
                      <a:prstDash val="sysDash"/>
                    </a:lnB>
                    <a:lnTlToBr>
                      <a:noFill/>
                    </a:lnTlToBr>
                    <a:lnBlToTr>
                      <a:noFill/>
                    </a:lnBlToTr>
                  </a:tcPr>
                </a:tc>
              </a:tr>
              <a:tr h="5962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GABA</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38100">
                      <a:solidFill>
                        <a:srgbClr val="00B0F0"/>
                      </a:solidFill>
                      <a:prstDash val="solid"/>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L-Glutamine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9050">
                      <a:solidFill>
                        <a:srgbClr val="00B0F0"/>
                      </a:solidFill>
                      <a:prstDash val="sysDash"/>
                    </a:lnT>
                    <a:lnB w="38100">
                      <a:solidFill>
                        <a:srgbClr val="00B0F0"/>
                      </a:solidFill>
                      <a:prstDash val="solid"/>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Krill Oil</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38100">
                      <a:solidFill>
                        <a:srgbClr val="00B0F0"/>
                      </a:solidFill>
                      <a:prstDash val="solid"/>
                    </a:lnB>
                    <a:lnTlToBr>
                      <a:noFill/>
                    </a:lnTlToBr>
                    <a:lnBlToTr>
                      <a:noFill/>
                    </a:lnBlToTr>
                  </a:tcPr>
                </a:tc>
              </a:tr>
            </a:tbl>
          </a:graphicData>
        </a:graphic>
      </p:graphicFrame>
      <p:pic>
        <p:nvPicPr>
          <p:cNvPr id="10" name="图片 9" descr="3dabe1ede58f00b34085ed74a78d9e9"/>
          <p:cNvPicPr>
            <a:picLocks noChangeAspect="1"/>
          </p:cNvPicPr>
          <p:nvPr/>
        </p:nvPicPr>
        <p:blipFill>
          <a:blip r:embed="rId3"/>
          <a:stretch>
            <a:fillRect/>
          </a:stretch>
        </p:blipFill>
        <p:spPr>
          <a:xfrm>
            <a:off x="58420" y="770890"/>
            <a:ext cx="2026920" cy="2199640"/>
          </a:xfrm>
          <a:prstGeom prst="rect">
            <a:avLst/>
          </a:prstGeom>
        </p:spPr>
      </p:pic>
      <p:pic>
        <p:nvPicPr>
          <p:cNvPr id="11" name="图片 10" descr="32022b9142ee95ca07ad6d6159b289e"/>
          <p:cNvPicPr>
            <a:picLocks noChangeAspect="1"/>
          </p:cNvPicPr>
          <p:nvPr/>
        </p:nvPicPr>
        <p:blipFill>
          <a:blip r:embed="rId4"/>
          <a:stretch>
            <a:fillRect/>
          </a:stretch>
        </p:blipFill>
        <p:spPr>
          <a:xfrm>
            <a:off x="58420" y="3792855"/>
            <a:ext cx="2026920" cy="2306320"/>
          </a:xfrm>
          <a:prstGeom prst="rect">
            <a:avLst/>
          </a:prstGeom>
        </p:spPr>
      </p:pic>
      <p:pic>
        <p:nvPicPr>
          <p:cNvPr id="12" name="图片 11" descr="6bc360f7880d53accfc44b57cc35fb1"/>
          <p:cNvPicPr>
            <a:picLocks noChangeAspect="1"/>
          </p:cNvPicPr>
          <p:nvPr/>
        </p:nvPicPr>
        <p:blipFill>
          <a:blip r:embed="rId5"/>
          <a:stretch>
            <a:fillRect/>
          </a:stretch>
        </p:blipFill>
        <p:spPr>
          <a:xfrm>
            <a:off x="9998075" y="770890"/>
            <a:ext cx="2098040" cy="2200275"/>
          </a:xfrm>
          <a:prstGeom prst="rect">
            <a:avLst/>
          </a:prstGeom>
        </p:spPr>
      </p:pic>
      <p:pic>
        <p:nvPicPr>
          <p:cNvPr id="13" name="图片 12" descr="259a16452777532d916bb7931dffe1f"/>
          <p:cNvPicPr>
            <a:picLocks noChangeAspect="1"/>
          </p:cNvPicPr>
          <p:nvPr/>
        </p:nvPicPr>
        <p:blipFill>
          <a:blip r:embed="rId6"/>
          <a:stretch>
            <a:fillRect/>
          </a:stretch>
        </p:blipFill>
        <p:spPr>
          <a:xfrm>
            <a:off x="9998075" y="3792855"/>
            <a:ext cx="2138045" cy="2305685"/>
          </a:xfrm>
          <a:prstGeom prst="rect">
            <a:avLst/>
          </a:prstGeom>
        </p:spPr>
      </p:pic>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0">
            <a:alpha val="80000"/>
          </a:srgbClr>
        </a:solidFill>
        <a:effectLst/>
      </p:bgPr>
    </p:bg>
    <p:spTree>
      <p:nvGrpSpPr>
        <p:cNvPr id="1" name=""/>
        <p:cNvGrpSpPr/>
        <p:nvPr/>
      </p:nvGrpSpPr>
      <p:grpSpPr>
        <a:xfrm>
          <a:off x="0" y="0"/>
          <a:ext cx="0" cy="0"/>
          <a:chOff x="0" y="0"/>
          <a:chExt cx="0" cy="0"/>
        </a:xfrm>
      </p:grpSpPr>
      <p:sp>
        <p:nvSpPr>
          <p:cNvPr id="4" name="文本框 3"/>
          <p:cNvSpPr txBox="1"/>
          <p:nvPr/>
        </p:nvSpPr>
        <p:spPr>
          <a:xfrm>
            <a:off x="1409065" y="6098540"/>
            <a:ext cx="2823845" cy="694690"/>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p:txBody>
      </p:sp>
      <p:pic>
        <p:nvPicPr>
          <p:cNvPr id="3" name="图片 2" descr="logo图-透明底"/>
          <p:cNvPicPr>
            <a:picLocks noChangeAspect="1"/>
          </p:cNvPicPr>
          <p:nvPr/>
        </p:nvPicPr>
        <p:blipFill>
          <a:blip r:embed="rId1"/>
          <a:stretch>
            <a:fillRect/>
          </a:stretch>
        </p:blipFill>
        <p:spPr>
          <a:xfrm>
            <a:off x="254000" y="6249035"/>
            <a:ext cx="1005205" cy="419100"/>
          </a:xfrm>
          <a:prstGeom prst="rect">
            <a:avLst/>
          </a:prstGeom>
        </p:spPr>
      </p:pic>
      <p:graphicFrame>
        <p:nvGraphicFramePr>
          <p:cNvPr id="5" name="表格 4"/>
          <p:cNvGraphicFramePr/>
          <p:nvPr>
            <p:custDataLst>
              <p:tags r:id="rId2"/>
            </p:custDataLst>
          </p:nvPr>
        </p:nvGraphicFramePr>
        <p:xfrm>
          <a:off x="2418715" y="158115"/>
          <a:ext cx="7393305" cy="5940425"/>
        </p:xfrm>
        <a:graphic>
          <a:graphicData uri="http://schemas.openxmlformats.org/drawingml/2006/table">
            <a:tbl>
              <a:tblPr firstRow="1">
                <a:tableStyleId>{83ABC518-4A8C-4A03-805A-B1BED4A671DC}</a:tableStyleId>
              </a:tblPr>
              <a:tblGrid>
                <a:gridCol w="2464435"/>
                <a:gridCol w="2464435"/>
                <a:gridCol w="2464435"/>
              </a:tblGrid>
              <a:tr h="537845">
                <a:tc gridSpan="3">
                  <a:txBody>
                    <a:bodyPr/>
                    <a:p>
                      <a:pPr algn="ctr" fontAlgn="ctr"/>
                      <a:r>
                        <a:rPr lang="en-US" altLang="zh-CN" sz="2400" b="1" i="0">
                          <a:solidFill>
                            <a:srgbClr val="FFFFFF"/>
                          </a:solidFill>
                          <a:latin typeface="Times New Roman" panose="02020603050405020304" charset="0"/>
                          <a:ea typeface="Ebrima" panose="02000000000000000000"/>
                          <a:cs typeface="Times New Roman" panose="02020603050405020304" charset="0"/>
                        </a:rPr>
                        <a:t>Improve Sleep</a:t>
                      </a:r>
                      <a:endParaRPr lang="en-US" altLang="zh-CN" sz="2400" b="1" i="0">
                        <a:solidFill>
                          <a:srgbClr val="FFFFFF"/>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w="12700">
                      <a:solidFill>
                        <a:schemeClr val="accent1">
                          <a:lumMod val="75000"/>
                        </a:schemeClr>
                      </a:solidFill>
                      <a:prstDash val="solid"/>
                    </a:lnR>
                    <a:lnT>
                      <a:noFill/>
                    </a:lnT>
                    <a:lnB>
                      <a:noFill/>
                    </a:lnB>
                    <a:lnTlToBr>
                      <a:noFill/>
                    </a:lnTlToBr>
                    <a:lnBlToTr>
                      <a:noFill/>
                    </a:lnBlToTr>
                    <a:gradFill>
                      <a:gsLst>
                        <a:gs pos="25000">
                          <a:srgbClr val="3F3E94"/>
                        </a:gs>
                        <a:gs pos="75000">
                          <a:srgbClr val="B8C1F4"/>
                        </a:gs>
                        <a:gs pos="0">
                          <a:srgbClr val="121B58"/>
                        </a:gs>
                        <a:gs pos="100000">
                          <a:srgbClr val="EADEFB"/>
                        </a:gs>
                      </a:gsLst>
                      <a:lin ang="18900000" scaled="1"/>
                      <a:tileRect l="-100000" t="-100000"/>
                    </a:gradFill>
                  </a:tcPr>
                </a:tc>
                <a:tc hMerge="1">
                  <a:tcPr>
                    <a:lnT>
                      <a:noFill/>
                    </a:lnT>
                    <a:lnB>
                      <a:noFill/>
                    </a:lnB>
                  </a:tcPr>
                </a:tc>
                <a:tc hMerge="1">
                  <a:tcPr>
                    <a:lnR w="12700">
                      <a:solidFill>
                        <a:schemeClr val="accent1">
                          <a:lumMod val="75000"/>
                        </a:schemeClr>
                      </a:solidFill>
                      <a:prstDash val="solid"/>
                    </a:lnR>
                    <a:lnT>
                      <a:noFill/>
                    </a:lnT>
                    <a:lnB>
                      <a:noFill/>
                    </a:lnB>
                  </a:tcPr>
                </a:tc>
              </a:tr>
              <a:tr h="7867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Ginkgo biloba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olid"/>
                    </a:lnT>
                    <a:lnB w="12700">
                      <a:solidFill>
                        <a:schemeClr val="accent1">
                          <a:lumMod val="75000"/>
                        </a:schemeClr>
                      </a:solidFill>
                      <a:prstDash val="sysDash"/>
                    </a:lnB>
                    <a:lnTlToBr>
                      <a:noFill/>
                    </a:lnTlToBr>
                    <a:lnBlToTr>
                      <a:noFill/>
                    </a:lnBlToTr>
                  </a:tcPr>
                </a:tc>
                <a:tc>
                  <a:txBody>
                    <a:bodyPr/>
                    <a:p>
                      <a:pPr algn="ctr" fontAlgn="ctr">
                        <a:buClrTx/>
                        <a:buSzTx/>
                        <a:buFontTx/>
                      </a:pPr>
                      <a:r>
                        <a:rPr lang="en-US" altLang="zh-CN" sz="1600" b="0" i="0">
                          <a:solidFill>
                            <a:srgbClr val="000000"/>
                          </a:solidFill>
                          <a:latin typeface="Times New Roman" panose="02020603050405020304" charset="0"/>
                          <a:ea typeface="Ebrima" panose="02000000000000000000"/>
                          <a:cs typeface="Times New Roman" panose="02020603050405020304" charset="0"/>
                        </a:rPr>
                        <a:t>Radix paeoniae alba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5-HTP</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a:noFill/>
                    </a:lnT>
                    <a:lnB w="12700">
                      <a:solidFill>
                        <a:schemeClr val="accent1">
                          <a:lumMod val="75000"/>
                        </a:schemeClr>
                      </a:solidFill>
                      <a:prstDash val="sysDash"/>
                    </a:lnB>
                    <a:lnTlToBr>
                      <a:noFill/>
                    </a:lnTlToBr>
                    <a:lnBlToTr>
                      <a:noFill/>
                    </a:lnBlToTr>
                  </a:tcPr>
                </a:tc>
              </a:tr>
              <a:tr h="69278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Lavender Oil</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Chamomile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Megnesium</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r>
              <a:tr h="78422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Valerian root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Jujube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L-Theanine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r>
              <a:tr h="78613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Lemon balm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ysDash"/>
                    </a:lnT>
                    <a:lnB w="12700">
                      <a:solidFill>
                        <a:schemeClr val="tx1"/>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Lycii fructus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1">
                          <a:lumMod val="75000"/>
                        </a:schemeClr>
                      </a:solidFill>
                      <a:prstDash val="sysDash"/>
                    </a:lnT>
                    <a:lnB w="12700">
                      <a:solidFill>
                        <a:schemeClr val="tx1"/>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GABA</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accent1">
                          <a:lumMod val="75000"/>
                        </a:schemeClr>
                      </a:solidFill>
                      <a:prstDash val="sysDash"/>
                    </a:lnT>
                    <a:lnB w="12700">
                      <a:solidFill>
                        <a:schemeClr val="tx1"/>
                      </a:solidFill>
                      <a:prstDash val="sysDash"/>
                    </a:lnB>
                    <a:lnTlToBr>
                      <a:noFill/>
                    </a:lnTlToBr>
                    <a:lnBlToTr>
                      <a:noFill/>
                    </a:lnBlToTr>
                  </a:tcPr>
                </a:tc>
              </a:tr>
              <a:tr h="78422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Ziziphi seed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tx1"/>
                      </a:solidFill>
                      <a:prstDash val="solid"/>
                    </a:lnL>
                    <a:lnR>
                      <a:noFill/>
                    </a:lnR>
                    <a:lnT w="12700">
                      <a:solidFill>
                        <a:schemeClr val="tx1"/>
                      </a:solidFill>
                      <a:prstDash val="sysDash"/>
                    </a:lnT>
                    <a:lnB w="12700">
                      <a:solidFill>
                        <a:schemeClr val="tx1"/>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Lavender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tx1"/>
                      </a:solidFill>
                      <a:prstDash val="sysDash"/>
                    </a:lnT>
                    <a:lnB w="12700">
                      <a:solidFill>
                        <a:schemeClr val="tx1"/>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Melatonin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tx1"/>
                      </a:solidFill>
                      <a:prstDash val="solid"/>
                    </a:lnR>
                    <a:lnT w="12700">
                      <a:solidFill>
                        <a:schemeClr val="tx1"/>
                      </a:solidFill>
                      <a:prstDash val="sysDash"/>
                    </a:lnT>
                    <a:lnB w="12700">
                      <a:solidFill>
                        <a:schemeClr val="tx1"/>
                      </a:solidFill>
                      <a:prstDash val="sysDash"/>
                    </a:lnB>
                    <a:lnTlToBr>
                      <a:noFill/>
                    </a:lnTlToBr>
                    <a:lnBlToTr>
                      <a:noFill/>
                    </a:lnBlToTr>
                  </a:tcPr>
                </a:tc>
              </a:tr>
              <a:tr h="784860">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Passion flower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tx1"/>
                      </a:solidFill>
                      <a:prstDash val="sysDash"/>
                    </a:lnT>
                    <a:lnB w="12700">
                      <a:solidFill>
                        <a:schemeClr val="tx1"/>
                      </a:solidFill>
                      <a:prstDash val="sysDash"/>
                    </a:lnB>
                    <a:lnTlToBr>
                      <a:noFill/>
                    </a:lnTlToBr>
                    <a:lnBlToTr>
                      <a:noFill/>
                    </a:lnBlToTr>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Boswellin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tx1"/>
                      </a:solidFill>
                      <a:prstDash val="sysDash"/>
                    </a:lnT>
                    <a:lnB w="12700">
                      <a:solidFill>
                        <a:schemeClr val="tx1"/>
                      </a:solidFill>
                      <a:prstDash val="sysDash"/>
                    </a:lnB>
                    <a:lnTlToBr>
                      <a:noFill/>
                    </a:lnTlToBr>
                    <a:lnBlToTr>
                      <a:noFill/>
                    </a:lnBlToTr>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Thyme leaf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tx1"/>
                      </a:solidFill>
                      <a:prstDash val="sysDash"/>
                    </a:lnT>
                    <a:lnB w="12700">
                      <a:solidFill>
                        <a:schemeClr val="tx1"/>
                      </a:solidFill>
                      <a:prstDash val="sysDash"/>
                    </a:lnB>
                    <a:lnTlToBr>
                      <a:noFill/>
                    </a:lnTlToBr>
                    <a:lnBlToTr>
                      <a:noFill/>
                    </a:lnBlToTr>
                  </a:tcPr>
                </a:tc>
              </a:tr>
              <a:tr h="783590">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Rhodiola rosea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tx1"/>
                      </a:solidFill>
                      <a:prstDash val="sysDash"/>
                    </a:lnT>
                    <a:lnB w="38100">
                      <a:solidFill>
                        <a:schemeClr val="accent1">
                          <a:lumMod val="75000"/>
                        </a:schemeClr>
                      </a:solidFill>
                      <a:prstDash val="solid"/>
                    </a:lnB>
                    <a:lnTlToBr>
                      <a:noFill/>
                    </a:lnTlToBr>
                    <a:lnBlToTr>
                      <a:noFill/>
                    </a:lnBlToTr>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Fenugreek seed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tx1"/>
                      </a:solidFill>
                      <a:prstDash val="sysDash"/>
                    </a:lnT>
                    <a:lnB w="38100">
                      <a:solidFill>
                        <a:schemeClr val="accent1">
                          <a:lumMod val="75000"/>
                        </a:schemeClr>
                      </a:solidFill>
                      <a:prstDash val="solid"/>
                    </a:lnB>
                    <a:lnTlToBr>
                      <a:noFill/>
                    </a:lnTlToBr>
                    <a:lnBlToTr>
                      <a:noFill/>
                    </a:lnBlToTr>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Black elder fruit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tx1"/>
                      </a:solidFill>
                      <a:prstDash val="sysDash"/>
                    </a:lnT>
                    <a:lnB w="38100">
                      <a:solidFill>
                        <a:schemeClr val="accent1">
                          <a:lumMod val="75000"/>
                        </a:schemeClr>
                      </a:solidFill>
                      <a:prstDash val="solid"/>
                    </a:lnB>
                    <a:lnTlToBr>
                      <a:noFill/>
                    </a:lnTlToBr>
                    <a:lnBlToTr>
                      <a:noFill/>
                    </a:lnBlToTr>
                  </a:tcPr>
                </a:tc>
              </a:tr>
            </a:tbl>
          </a:graphicData>
        </a:graphic>
      </p:graphicFrame>
      <p:pic>
        <p:nvPicPr>
          <p:cNvPr id="7" name="图片 6" descr="37e720fe0f2ed3003f5c17c0a62d5f0"/>
          <p:cNvPicPr>
            <a:picLocks noChangeAspect="1"/>
          </p:cNvPicPr>
          <p:nvPr/>
        </p:nvPicPr>
        <p:blipFill>
          <a:blip r:embed="rId3"/>
          <a:stretch>
            <a:fillRect/>
          </a:stretch>
        </p:blipFill>
        <p:spPr>
          <a:xfrm>
            <a:off x="0" y="735330"/>
            <a:ext cx="2348230" cy="2308860"/>
          </a:xfrm>
          <a:prstGeom prst="rect">
            <a:avLst/>
          </a:prstGeom>
        </p:spPr>
      </p:pic>
      <p:pic>
        <p:nvPicPr>
          <p:cNvPr id="8" name="图片 7" descr="83f00405d6366612aa216ada7df214d"/>
          <p:cNvPicPr>
            <a:picLocks noChangeAspect="1"/>
          </p:cNvPicPr>
          <p:nvPr/>
        </p:nvPicPr>
        <p:blipFill>
          <a:blip r:embed="rId4"/>
          <a:stretch>
            <a:fillRect/>
          </a:stretch>
        </p:blipFill>
        <p:spPr>
          <a:xfrm>
            <a:off x="10795" y="3736340"/>
            <a:ext cx="2338070" cy="2362200"/>
          </a:xfrm>
          <a:prstGeom prst="rect">
            <a:avLst/>
          </a:prstGeom>
        </p:spPr>
      </p:pic>
      <p:pic>
        <p:nvPicPr>
          <p:cNvPr id="14" name="图片 13" descr="dbda4544711452f42ec6148e639e681"/>
          <p:cNvPicPr>
            <a:picLocks noChangeAspect="1"/>
          </p:cNvPicPr>
          <p:nvPr/>
        </p:nvPicPr>
        <p:blipFill>
          <a:blip r:embed="rId5"/>
          <a:stretch>
            <a:fillRect/>
          </a:stretch>
        </p:blipFill>
        <p:spPr>
          <a:xfrm>
            <a:off x="9864725" y="3736975"/>
            <a:ext cx="2318385" cy="2361565"/>
          </a:xfrm>
          <a:prstGeom prst="rect">
            <a:avLst/>
          </a:prstGeom>
        </p:spPr>
      </p:pic>
      <p:pic>
        <p:nvPicPr>
          <p:cNvPr id="2" name="图片 1" descr="b6d5e5b18c7f41d75b2cc130d313e2f"/>
          <p:cNvPicPr>
            <a:picLocks noChangeAspect="1"/>
          </p:cNvPicPr>
          <p:nvPr/>
        </p:nvPicPr>
        <p:blipFill>
          <a:blip r:embed="rId6"/>
          <a:stretch>
            <a:fillRect/>
          </a:stretch>
        </p:blipFill>
        <p:spPr>
          <a:xfrm>
            <a:off x="9857740" y="735330"/>
            <a:ext cx="2325370" cy="2308860"/>
          </a:xfrm>
          <a:prstGeom prst="rect">
            <a:avLst/>
          </a:prstGeom>
        </p:spPr>
      </p:pic>
    </p:spTree>
    <p:custDataLst>
      <p:tags r:id="rId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0">
            <a:alpha val="80000"/>
          </a:srgbClr>
        </a:solidFill>
        <a:effectLst/>
      </p:bgPr>
    </p:bg>
    <p:spTree>
      <p:nvGrpSpPr>
        <p:cNvPr id="1" name=""/>
        <p:cNvGrpSpPr/>
        <p:nvPr/>
      </p:nvGrpSpPr>
      <p:grpSpPr>
        <a:xfrm>
          <a:off x="0" y="0"/>
          <a:ext cx="0" cy="0"/>
          <a:chOff x="0" y="0"/>
          <a:chExt cx="0" cy="0"/>
        </a:xfrm>
      </p:grpSpPr>
      <p:sp>
        <p:nvSpPr>
          <p:cNvPr id="4" name="文本框 3"/>
          <p:cNvSpPr txBox="1"/>
          <p:nvPr/>
        </p:nvSpPr>
        <p:spPr>
          <a:xfrm>
            <a:off x="1409065" y="6098540"/>
            <a:ext cx="2823845" cy="694690"/>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p:txBody>
      </p:sp>
      <p:pic>
        <p:nvPicPr>
          <p:cNvPr id="3" name="图片 2" descr="logo图-透明底"/>
          <p:cNvPicPr>
            <a:picLocks noChangeAspect="1"/>
          </p:cNvPicPr>
          <p:nvPr/>
        </p:nvPicPr>
        <p:blipFill>
          <a:blip r:embed="rId1"/>
          <a:stretch>
            <a:fillRect/>
          </a:stretch>
        </p:blipFill>
        <p:spPr>
          <a:xfrm>
            <a:off x="254000" y="6249035"/>
            <a:ext cx="1005205" cy="419100"/>
          </a:xfrm>
          <a:prstGeom prst="rect">
            <a:avLst/>
          </a:prstGeom>
        </p:spPr>
      </p:pic>
      <p:graphicFrame>
        <p:nvGraphicFramePr>
          <p:cNvPr id="5" name="表格 4"/>
          <p:cNvGraphicFramePr/>
          <p:nvPr>
            <p:custDataLst>
              <p:tags r:id="rId2"/>
            </p:custDataLst>
          </p:nvPr>
        </p:nvGraphicFramePr>
        <p:xfrm>
          <a:off x="2508885" y="82550"/>
          <a:ext cx="7080250" cy="6067425"/>
        </p:xfrm>
        <a:graphic>
          <a:graphicData uri="http://schemas.openxmlformats.org/drawingml/2006/table">
            <a:tbl>
              <a:tblPr firstRow="1">
                <a:tableStyleId>{83ABC518-4A8C-4A03-805A-B1BED4A671DC}</a:tableStyleId>
              </a:tblPr>
              <a:tblGrid>
                <a:gridCol w="2298700"/>
                <a:gridCol w="2575560"/>
                <a:gridCol w="2205990"/>
              </a:tblGrid>
              <a:tr h="414020">
                <a:tc gridSpan="3">
                  <a:txBody>
                    <a:bodyPr/>
                    <a:p>
                      <a:pPr algn="ctr" fontAlgn="ctr"/>
                      <a:r>
                        <a:rPr lang="en-US" altLang="zh-CN" sz="2400" b="1" i="0">
                          <a:solidFill>
                            <a:srgbClr val="FFFFFF"/>
                          </a:solidFill>
                          <a:latin typeface="Times New Roman" panose="02020603050405020304" charset="0"/>
                          <a:ea typeface="Ebrima" panose="02000000000000000000"/>
                          <a:cs typeface="Times New Roman" panose="02020603050405020304" charset="0"/>
                        </a:rPr>
                        <a:t>Longevity</a:t>
                      </a:r>
                      <a:endParaRPr lang="en-US" altLang="zh-CN" sz="2400" b="1" i="0">
                        <a:solidFill>
                          <a:srgbClr val="FFFFFF"/>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w="12700">
                      <a:solidFill>
                        <a:schemeClr val="accent1">
                          <a:lumMod val="75000"/>
                        </a:schemeClr>
                      </a:solidFill>
                      <a:prstDash val="solid"/>
                    </a:lnR>
                    <a:lnT>
                      <a:noFill/>
                    </a:lnT>
                    <a:lnB>
                      <a:noFill/>
                    </a:lnB>
                    <a:lnTlToBr>
                      <a:noFill/>
                    </a:lnTlToBr>
                    <a:lnBlToTr>
                      <a:noFill/>
                    </a:lnBlToTr>
                    <a:gradFill>
                      <a:gsLst>
                        <a:gs pos="25000">
                          <a:srgbClr val="3F3E94"/>
                        </a:gs>
                        <a:gs pos="75000">
                          <a:srgbClr val="B8C1F4"/>
                        </a:gs>
                        <a:gs pos="0">
                          <a:srgbClr val="121B58"/>
                        </a:gs>
                        <a:gs pos="100000">
                          <a:srgbClr val="EADEFB"/>
                        </a:gs>
                      </a:gsLst>
                      <a:lin ang="18900000" scaled="1"/>
                      <a:tileRect l="-100000" t="-100000"/>
                    </a:gradFill>
                  </a:tcPr>
                </a:tc>
                <a:tc hMerge="1">
                  <a:tcPr>
                    <a:lnT>
                      <a:noFill/>
                    </a:lnT>
                    <a:lnB>
                      <a:noFill/>
                    </a:lnB>
                  </a:tcPr>
                </a:tc>
                <a:tc hMerge="1">
                  <a:tcPr>
                    <a:lnR w="12700">
                      <a:solidFill>
                        <a:schemeClr val="accent1">
                          <a:lumMod val="75000"/>
                        </a:schemeClr>
                      </a:solidFill>
                      <a:prstDash val="solid"/>
                    </a:lnR>
                    <a:lnT>
                      <a:noFill/>
                    </a:lnT>
                    <a:lnB>
                      <a:noFill/>
                    </a:lnB>
                  </a:tcPr>
                </a:tc>
              </a:tr>
              <a:tr h="506730">
                <a:tc>
                  <a:txBody>
                    <a:bodyPr/>
                    <a:p>
                      <a:pPr algn="ctr" fontAlgn="ctr"/>
                      <a:r>
                        <a:rPr lang="en-US" altLang="zh-CN" sz="1800" b="1" i="0">
                          <a:solidFill>
                            <a:srgbClr val="000000"/>
                          </a:solidFill>
                          <a:latin typeface="Times New Roman" panose="02020603050405020304" charset="0"/>
                          <a:ea typeface="Ebrima" panose="02000000000000000000"/>
                          <a:cs typeface="Times New Roman" panose="02020603050405020304" charset="0"/>
                        </a:rPr>
                        <a:t>Inflamation&amp;Joints</a:t>
                      </a:r>
                      <a:endParaRPr lang="en-US" altLang="zh-CN" sz="18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a:noFill/>
                    </a:lnT>
                    <a:lnB w="12700">
                      <a:solidFill>
                        <a:schemeClr val="accent1">
                          <a:lumMod val="75000"/>
                        </a:schemeClr>
                      </a:solidFill>
                      <a:prstDash val="solid"/>
                    </a:lnB>
                    <a:lnTlToBr>
                      <a:noFill/>
                    </a:lnTlToBr>
                    <a:lnBlToTr>
                      <a:noFill/>
                    </a:lnBlToTr>
                  </a:tcPr>
                </a:tc>
                <a:tc>
                  <a:txBody>
                    <a:bodyPr/>
                    <a:p>
                      <a:pPr algn="ctr" fontAlgn="ctr"/>
                      <a:r>
                        <a:rPr lang="en-US" altLang="zh-CN" sz="1800" b="1" i="0">
                          <a:solidFill>
                            <a:srgbClr val="000000"/>
                          </a:solidFill>
                          <a:latin typeface="Times New Roman" panose="02020603050405020304" charset="0"/>
                          <a:ea typeface="Ebrima" panose="02000000000000000000"/>
                          <a:cs typeface="Times New Roman" panose="02020603050405020304" charset="0"/>
                        </a:rPr>
                        <a:t>Immune Support</a:t>
                      </a:r>
                      <a:endParaRPr lang="en-US" altLang="zh-CN" sz="18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12700">
                      <a:solidFill>
                        <a:schemeClr val="accent1">
                          <a:lumMod val="75000"/>
                        </a:schemeClr>
                      </a:solidFill>
                      <a:prstDash val="solid"/>
                    </a:lnB>
                    <a:lnTlToBr>
                      <a:noFill/>
                    </a:lnTlToBr>
                    <a:lnBlToTr>
                      <a:noFill/>
                    </a:lnBlToTr>
                  </a:tcPr>
                </a:tc>
                <a:tc>
                  <a:txBody>
                    <a:bodyPr/>
                    <a:p>
                      <a:pPr algn="ctr" fontAlgn="ctr"/>
                      <a:r>
                        <a:rPr lang="en-US" altLang="zh-CN" sz="1800" b="1" i="0">
                          <a:solidFill>
                            <a:srgbClr val="000000"/>
                          </a:solidFill>
                          <a:latin typeface="Times New Roman" panose="02020603050405020304" charset="0"/>
                          <a:ea typeface="Ebrima" panose="02000000000000000000"/>
                          <a:cs typeface="Times New Roman" panose="02020603050405020304" charset="0"/>
                        </a:rPr>
                        <a:t>Anti-Oxidants</a:t>
                      </a:r>
                      <a:endParaRPr lang="en-US" altLang="zh-CN" sz="18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a:noFill/>
                    </a:lnT>
                    <a:lnB w="12700">
                      <a:solidFill>
                        <a:schemeClr val="accent1">
                          <a:lumMod val="75000"/>
                        </a:schemeClr>
                      </a:solidFill>
                      <a:prstDash val="solid"/>
                    </a:lnB>
                    <a:lnTlToBr>
                      <a:noFill/>
                    </a:lnTlToBr>
                    <a:lnBlToTr>
                      <a:noFill/>
                    </a:lnBlToTr>
                  </a:tcPr>
                </a:tc>
              </a:tr>
              <a:tr h="56070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Chondroitin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olid"/>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Artemisinin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1">
                          <a:lumMod val="75000"/>
                        </a:schemeClr>
                      </a:solidFill>
                      <a:prstDash val="solid"/>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Alpha lipoic Acid</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accent1">
                          <a:lumMod val="75000"/>
                        </a:schemeClr>
                      </a:solidFill>
                      <a:prstDash val="solid"/>
                    </a:lnT>
                    <a:lnB w="12700">
                      <a:solidFill>
                        <a:schemeClr val="accent1">
                          <a:lumMod val="75000"/>
                        </a:schemeClr>
                      </a:solidFill>
                      <a:prstDash val="sysDash"/>
                    </a:lnB>
                    <a:lnTlToBr>
                      <a:noFill/>
                    </a:lnTlToBr>
                    <a:lnBlToTr>
                      <a:noFill/>
                    </a:lnBlToTr>
                  </a:tcPr>
                </a:tc>
              </a:tr>
              <a:tr h="52514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Collagen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Astragalus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Astaxanthin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r>
              <a:tr h="50800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Conjugated linoleic Acid</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Chaga mushroom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Coenzyme Q10</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r>
              <a:tr h="5073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Turmeric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Codyceps mushroom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Creatine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r>
              <a:tr h="50800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Diindolymethane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Ginger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Grape seed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r>
              <a:tr h="5073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Fish Oil</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Lactobacillus acidophilus</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Lutein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r>
              <a:tr h="50800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Glucosamine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N-Acetyl Cysteine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Lycopene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r>
              <a:tr h="50800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Indole-3-Carbinol(I3C)</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Panax ginseng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Milk thistle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r>
              <a:tr h="5073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Black wolfberry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Reishi mushroom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Pine bark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accent1">
                          <a:lumMod val="75000"/>
                        </a:schemeClr>
                      </a:solidFill>
                      <a:prstDash val="sysDash"/>
                    </a:lnT>
                    <a:lnB w="12700">
                      <a:solidFill>
                        <a:schemeClr val="accent1">
                          <a:lumMod val="75000"/>
                        </a:schemeClr>
                      </a:solidFill>
                      <a:prstDash val="sysDash"/>
                    </a:lnB>
                    <a:lnTlToBr>
                      <a:noFill/>
                    </a:lnTlToBr>
                    <a:lnBlToTr>
                      <a:noFill/>
                    </a:lnBlToTr>
                  </a:tcPr>
                </a:tc>
              </a:tr>
              <a:tr h="50673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Onion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1">
                          <a:lumMod val="75000"/>
                        </a:schemeClr>
                      </a:solidFill>
                      <a:prstDash val="solid"/>
                    </a:lnL>
                    <a:lnR>
                      <a:noFill/>
                    </a:lnR>
                    <a:lnT w="12700">
                      <a:solidFill>
                        <a:schemeClr val="accent1">
                          <a:lumMod val="75000"/>
                        </a:schemeClr>
                      </a:solidFill>
                      <a:prstDash val="sysDash"/>
                    </a:lnT>
                    <a:lnB w="38100">
                      <a:solidFill>
                        <a:schemeClr val="accent1">
                          <a:lumMod val="75000"/>
                        </a:schemeClr>
                      </a:solidFill>
                      <a:prstDash val="solid"/>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Turmeric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1">
                          <a:lumMod val="75000"/>
                        </a:schemeClr>
                      </a:solidFill>
                      <a:prstDash val="sysDash"/>
                    </a:lnT>
                    <a:lnB w="38100">
                      <a:solidFill>
                        <a:schemeClr val="accent1">
                          <a:lumMod val="75000"/>
                        </a:schemeClr>
                      </a:solidFill>
                      <a:prstDash val="solid"/>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Pterostilbene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1">
                          <a:lumMod val="75000"/>
                        </a:schemeClr>
                      </a:solidFill>
                      <a:prstDash val="solid"/>
                    </a:lnR>
                    <a:lnT w="12700">
                      <a:solidFill>
                        <a:schemeClr val="accent1">
                          <a:lumMod val="75000"/>
                        </a:schemeClr>
                      </a:solidFill>
                      <a:prstDash val="sysDash"/>
                    </a:lnT>
                    <a:lnB w="38100">
                      <a:solidFill>
                        <a:schemeClr val="accent1">
                          <a:lumMod val="75000"/>
                        </a:schemeClr>
                      </a:solidFill>
                      <a:prstDash val="solid"/>
                    </a:lnB>
                    <a:lnTlToBr>
                      <a:noFill/>
                    </a:lnTlToBr>
                    <a:lnBlToTr>
                      <a:noFill/>
                    </a:lnBlToTr>
                  </a:tcPr>
                </a:tc>
              </a:tr>
            </a:tbl>
          </a:graphicData>
        </a:graphic>
      </p:graphicFrame>
      <p:pic>
        <p:nvPicPr>
          <p:cNvPr id="2" name="图片 1" descr="295b11b106684343cc8648dfdf0448b"/>
          <p:cNvPicPr>
            <a:picLocks noChangeAspect="1"/>
          </p:cNvPicPr>
          <p:nvPr/>
        </p:nvPicPr>
        <p:blipFill>
          <a:blip r:embed="rId3"/>
          <a:stretch>
            <a:fillRect/>
          </a:stretch>
        </p:blipFill>
        <p:spPr>
          <a:xfrm>
            <a:off x="74295" y="529590"/>
            <a:ext cx="2376170" cy="2266315"/>
          </a:xfrm>
          <a:prstGeom prst="rect">
            <a:avLst/>
          </a:prstGeom>
        </p:spPr>
      </p:pic>
      <p:pic>
        <p:nvPicPr>
          <p:cNvPr id="6" name="图片 5" descr="c8f2624b84937079b4aac9fc90beac8"/>
          <p:cNvPicPr>
            <a:picLocks noChangeAspect="1"/>
          </p:cNvPicPr>
          <p:nvPr/>
        </p:nvPicPr>
        <p:blipFill>
          <a:blip r:embed="rId4"/>
          <a:stretch>
            <a:fillRect/>
          </a:stretch>
        </p:blipFill>
        <p:spPr>
          <a:xfrm>
            <a:off x="9625330" y="529590"/>
            <a:ext cx="2487295" cy="2327910"/>
          </a:xfrm>
          <a:prstGeom prst="rect">
            <a:avLst/>
          </a:prstGeom>
        </p:spPr>
      </p:pic>
      <p:pic>
        <p:nvPicPr>
          <p:cNvPr id="7" name="图片 6" descr="fc345411b6168397c75fa7bd69ec202"/>
          <p:cNvPicPr>
            <a:picLocks noChangeAspect="1"/>
          </p:cNvPicPr>
          <p:nvPr/>
        </p:nvPicPr>
        <p:blipFill>
          <a:blip r:embed="rId5"/>
          <a:stretch>
            <a:fillRect/>
          </a:stretch>
        </p:blipFill>
        <p:spPr>
          <a:xfrm>
            <a:off x="14605" y="3616325"/>
            <a:ext cx="2423160" cy="2532380"/>
          </a:xfrm>
          <a:prstGeom prst="rect">
            <a:avLst/>
          </a:prstGeom>
        </p:spPr>
      </p:pic>
      <p:pic>
        <p:nvPicPr>
          <p:cNvPr id="8" name="图片 7" descr="b9900d16c6f52056bb92a33a5cdee97"/>
          <p:cNvPicPr>
            <a:picLocks noChangeAspect="1"/>
          </p:cNvPicPr>
          <p:nvPr/>
        </p:nvPicPr>
        <p:blipFill>
          <a:blip r:embed="rId6"/>
          <a:stretch>
            <a:fillRect/>
          </a:stretch>
        </p:blipFill>
        <p:spPr>
          <a:xfrm>
            <a:off x="9660255" y="3616325"/>
            <a:ext cx="2444115" cy="2533015"/>
          </a:xfrm>
          <a:prstGeom prst="rect">
            <a:avLst/>
          </a:prstGeom>
        </p:spPr>
      </p:pic>
    </p:spTree>
    <p:custDataLst>
      <p:tags r:id="rId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0">
            <a:alpha val="80000"/>
          </a:srgbClr>
        </a:solidFill>
        <a:effectLst/>
      </p:bgPr>
    </p:bg>
    <p:spTree>
      <p:nvGrpSpPr>
        <p:cNvPr id="1" name=""/>
        <p:cNvGrpSpPr/>
        <p:nvPr/>
      </p:nvGrpSpPr>
      <p:grpSpPr>
        <a:xfrm>
          <a:off x="0" y="0"/>
          <a:ext cx="0" cy="0"/>
          <a:chOff x="0" y="0"/>
          <a:chExt cx="0" cy="0"/>
        </a:xfrm>
      </p:grpSpPr>
      <p:sp>
        <p:nvSpPr>
          <p:cNvPr id="4" name="文本框 3"/>
          <p:cNvSpPr txBox="1"/>
          <p:nvPr/>
        </p:nvSpPr>
        <p:spPr>
          <a:xfrm>
            <a:off x="1409065" y="6098540"/>
            <a:ext cx="2823845" cy="694690"/>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p:txBody>
      </p:sp>
      <p:pic>
        <p:nvPicPr>
          <p:cNvPr id="3" name="图片 2" descr="logo图-透明底"/>
          <p:cNvPicPr>
            <a:picLocks noChangeAspect="1"/>
          </p:cNvPicPr>
          <p:nvPr/>
        </p:nvPicPr>
        <p:blipFill>
          <a:blip r:embed="rId1"/>
          <a:stretch>
            <a:fillRect/>
          </a:stretch>
        </p:blipFill>
        <p:spPr>
          <a:xfrm>
            <a:off x="254000" y="6249035"/>
            <a:ext cx="1005205" cy="419100"/>
          </a:xfrm>
          <a:prstGeom prst="rect">
            <a:avLst/>
          </a:prstGeom>
        </p:spPr>
      </p:pic>
      <p:graphicFrame>
        <p:nvGraphicFramePr>
          <p:cNvPr id="5" name="表格 4"/>
          <p:cNvGraphicFramePr/>
          <p:nvPr>
            <p:custDataLst>
              <p:tags r:id="rId2"/>
            </p:custDataLst>
          </p:nvPr>
        </p:nvGraphicFramePr>
        <p:xfrm>
          <a:off x="2404110" y="83185"/>
          <a:ext cx="7428865" cy="6015990"/>
        </p:xfrm>
        <a:graphic>
          <a:graphicData uri="http://schemas.openxmlformats.org/drawingml/2006/table">
            <a:tbl>
              <a:tblPr firstRow="1">
                <a:tableStyleId>{83ABC518-4A8C-4A03-805A-B1BED4A671DC}</a:tableStyleId>
              </a:tblPr>
              <a:tblGrid>
                <a:gridCol w="2412365"/>
                <a:gridCol w="2701925"/>
                <a:gridCol w="2314575"/>
              </a:tblGrid>
              <a:tr h="504190">
                <a:tc gridSpan="3">
                  <a:txBody>
                    <a:bodyPr/>
                    <a:p>
                      <a:pPr algn="ctr" fontAlgn="ctr"/>
                      <a:r>
                        <a:rPr lang="en-US" altLang="zh-CN" sz="2400" b="1" i="0">
                          <a:solidFill>
                            <a:srgbClr val="FFFFFF"/>
                          </a:solidFill>
                          <a:latin typeface="Times New Roman" panose="02020603050405020304" charset="0"/>
                          <a:ea typeface="Ebrima" panose="02000000000000000000"/>
                          <a:cs typeface="Times New Roman" panose="02020603050405020304" charset="0"/>
                        </a:rPr>
                        <a:t>Liver Support</a:t>
                      </a:r>
                      <a:endParaRPr lang="en-US" altLang="zh-CN" sz="2400" b="1" i="0">
                        <a:solidFill>
                          <a:srgbClr val="FFFFFF"/>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6">
                          <a:lumMod val="75000"/>
                        </a:schemeClr>
                      </a:solidFill>
                      <a:prstDash val="solid"/>
                    </a:lnL>
                    <a:lnR w="12700">
                      <a:solidFill>
                        <a:schemeClr val="accent6">
                          <a:lumMod val="75000"/>
                        </a:schemeClr>
                      </a:solidFill>
                      <a:prstDash val="solid"/>
                    </a:lnR>
                    <a:lnT w="12700">
                      <a:solidFill>
                        <a:schemeClr val="accent6">
                          <a:lumMod val="75000"/>
                        </a:schemeClr>
                      </a:solidFill>
                      <a:prstDash val="solid"/>
                    </a:lnT>
                    <a:lnB>
                      <a:noFill/>
                    </a:lnB>
                    <a:lnTlToBr>
                      <a:noFill/>
                    </a:lnTlToBr>
                    <a:lnBlToTr>
                      <a:noFill/>
                    </a:lnBlToTr>
                    <a:gradFill>
                      <a:gsLst>
                        <a:gs pos="0">
                          <a:srgbClr val="D92763"/>
                        </a:gs>
                        <a:gs pos="50000">
                          <a:srgbClr val="E3447A"/>
                        </a:gs>
                        <a:gs pos="100000">
                          <a:srgbClr val="EC6091"/>
                        </a:gs>
                      </a:gsLst>
                      <a:lin ang="5400000" scaled="1"/>
                      <a:tileRect l="-100000" b="-100000"/>
                    </a:gradFill>
                  </a:tcPr>
                </a:tc>
                <a:tc hMerge="1">
                  <a:tcPr>
                    <a:lnT w="12700">
                      <a:solidFill>
                        <a:schemeClr val="accent6">
                          <a:lumMod val="75000"/>
                        </a:schemeClr>
                      </a:solidFill>
                      <a:prstDash val="solid"/>
                    </a:lnT>
                    <a:lnB>
                      <a:noFill/>
                    </a:lnB>
                  </a:tcPr>
                </a:tc>
                <a:tc hMerge="1">
                  <a:tcPr>
                    <a:lnR w="12700">
                      <a:solidFill>
                        <a:schemeClr val="accent6">
                          <a:lumMod val="75000"/>
                        </a:schemeClr>
                      </a:solidFill>
                      <a:prstDash val="solid"/>
                    </a:lnR>
                    <a:lnT w="12700">
                      <a:solidFill>
                        <a:schemeClr val="accent6">
                          <a:lumMod val="75000"/>
                        </a:schemeClr>
                      </a:solidFill>
                      <a:prstDash val="solid"/>
                    </a:lnT>
                    <a:lnB>
                      <a:noFill/>
                    </a:lnB>
                  </a:tcPr>
                </a:tc>
              </a:tr>
              <a:tr h="77089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Andrographis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6">
                          <a:lumMod val="75000"/>
                        </a:schemeClr>
                      </a:solidFill>
                      <a:prstDash val="solid"/>
                    </a:lnL>
                    <a:lnR>
                      <a:noFill/>
                    </a:lnR>
                    <a:lnT>
                      <a:noFill/>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Astragalus root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Milk thistle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6">
                          <a:lumMod val="75000"/>
                        </a:schemeClr>
                      </a:solidFill>
                      <a:prstDash val="solid"/>
                    </a:lnR>
                    <a:lnT>
                      <a:noFill/>
                    </a:lnT>
                    <a:lnB w="12700">
                      <a:solidFill>
                        <a:schemeClr val="accent6">
                          <a:lumMod val="75000"/>
                        </a:schemeClr>
                      </a:solidFill>
                      <a:prstDash val="sysDash"/>
                    </a:lnB>
                    <a:lnTlToBr>
                      <a:noFill/>
                    </a:lnTlToBr>
                    <a:lnBlToTr>
                      <a:noFill/>
                    </a:lnBlToTr>
                  </a:tcPr>
                </a:tc>
              </a:tr>
              <a:tr h="85280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Artichoke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6">
                          <a:lumMod val="75000"/>
                        </a:schemeClr>
                      </a:solidFill>
                      <a:prstDash val="solid"/>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L-Glutathione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Turmeric root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6">
                          <a:lumMod val="75000"/>
                        </a:schemeClr>
                      </a:solidFill>
                      <a:prstDash val="solid"/>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r>
              <a:tr h="7994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Ginseng root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6">
                          <a:lumMod val="75000"/>
                        </a:schemeClr>
                      </a:solidFill>
                      <a:prstDash val="solid"/>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Phosphatidyl choline(PC)</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Reishi mushroom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6">
                          <a:lumMod val="75000"/>
                        </a:schemeClr>
                      </a:solidFill>
                      <a:prstDash val="solid"/>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r>
              <a:tr h="77216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Baicalin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6">
                          <a:lumMod val="75000"/>
                        </a:schemeClr>
                      </a:solidFill>
                      <a:prstDash val="solid"/>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SAMe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Resveratrol</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6">
                          <a:lumMod val="75000"/>
                        </a:schemeClr>
                      </a:solidFill>
                      <a:prstDash val="solid"/>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r>
              <a:tr h="770890">
                <a:tc>
                  <a:txBody>
                    <a:bodyPr/>
                    <a:p>
                      <a:pPr algn="ctr" fontAlgn="ctr"/>
                      <a:r>
                        <a:rPr lang="en-US" altLang="zh-CN" sz="1600">
                          <a:solidFill>
                            <a:srgbClr val="000000"/>
                          </a:solidFill>
                          <a:latin typeface="Times New Roman" panose="02020603050405020304" charset="0"/>
                          <a:ea typeface="Ebrima" panose="02000000000000000000"/>
                          <a:cs typeface="Times New Roman" panose="02020603050405020304" charset="0"/>
                          <a:sym typeface="+mn-ea"/>
                        </a:rPr>
                        <a:t>Curcumin</a:t>
                      </a:r>
                      <a:endParaRPr lang="en-US" altLang="zh-CN" sz="16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w="12700">
                      <a:solidFill>
                        <a:schemeClr val="accent6">
                          <a:lumMod val="75000"/>
                        </a:schemeClr>
                      </a:solidFill>
                      <a:prstDash val="solid"/>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a:solidFill>
                            <a:srgbClr val="000000"/>
                          </a:solidFill>
                          <a:latin typeface="Times New Roman" panose="02020603050405020304" charset="0"/>
                          <a:ea typeface="Ebrima" panose="02000000000000000000"/>
                          <a:cs typeface="Times New Roman" panose="02020603050405020304" charset="0"/>
                          <a:sym typeface="+mn-ea"/>
                        </a:rPr>
                        <a:t>Green tea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Sesame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6">
                          <a:lumMod val="75000"/>
                        </a:schemeClr>
                      </a:solidFill>
                      <a:prstDash val="solid"/>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r>
              <a:tr h="773430">
                <a:tc>
                  <a:txBody>
                    <a:bodyPr/>
                    <a:p>
                      <a:pPr algn="ctr" fontAlgn="ctr">
                        <a:buNone/>
                      </a:pPr>
                      <a:r>
                        <a:rPr lang="en-US" altLang="zh-CN" sz="1600">
                          <a:solidFill>
                            <a:srgbClr val="000000"/>
                          </a:solidFill>
                          <a:latin typeface="Times New Roman" panose="02020603050405020304" charset="0"/>
                          <a:ea typeface="Ebrima" panose="02000000000000000000"/>
                          <a:cs typeface="Times New Roman" panose="02020603050405020304" charset="0"/>
                          <a:sym typeface="+mn-ea"/>
                        </a:rPr>
                        <a:t>Ginger root Extract</a:t>
                      </a:r>
                      <a:endParaRPr lang="en-US" altLang="zh-CN" sz="16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w="12700">
                      <a:solidFill>
                        <a:schemeClr val="accent6">
                          <a:lumMod val="75000"/>
                        </a:schemeClr>
                      </a:solidFill>
                      <a:prstDash val="solid"/>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buNone/>
                      </a:pPr>
                      <a:r>
                        <a:rPr lang="en-US" altLang="zh-CN" sz="1600">
                          <a:solidFill>
                            <a:srgbClr val="000000"/>
                          </a:solidFill>
                          <a:latin typeface="Times New Roman" panose="02020603050405020304" charset="0"/>
                          <a:ea typeface="Ebrima" panose="02000000000000000000"/>
                          <a:cs typeface="Times New Roman" panose="02020603050405020304" charset="0"/>
                          <a:sym typeface="+mn-ea"/>
                        </a:rPr>
                        <a:t>Schisandra chinensis Extract</a:t>
                      </a:r>
                      <a:endParaRPr lang="en-US" altLang="zh-CN" sz="16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Salviae miltiorrhizae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6">
                          <a:lumMod val="75000"/>
                        </a:schemeClr>
                      </a:solidFill>
                      <a:prstDash val="solid"/>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r>
              <a:tr h="772160">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Notoginseng folium Saponins</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6">
                          <a:lumMod val="75000"/>
                        </a:schemeClr>
                      </a:solidFill>
                      <a:prstDash val="solid"/>
                    </a:lnL>
                    <a:lnR>
                      <a:noFill/>
                    </a:lnR>
                    <a:lnT w="12700">
                      <a:solidFill>
                        <a:schemeClr val="accent6">
                          <a:lumMod val="75000"/>
                        </a:schemeClr>
                      </a:solidFill>
                      <a:prstDash val="sysDash"/>
                    </a:lnT>
                    <a:lnB w="19050">
                      <a:solidFill>
                        <a:schemeClr val="accent6">
                          <a:lumMod val="75000"/>
                        </a:schemeClr>
                      </a:solidFill>
                      <a:prstDash val="solid"/>
                    </a:lnB>
                    <a:lnTlToBr>
                      <a:noFill/>
                    </a:lnTlToBr>
                    <a:lnBlToTr>
                      <a:noFill/>
                    </a:lnBlToTr>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Andrographis paniculata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6">
                          <a:lumMod val="75000"/>
                        </a:schemeClr>
                      </a:solidFill>
                      <a:prstDash val="sysDash"/>
                    </a:lnT>
                    <a:lnB w="19050">
                      <a:solidFill>
                        <a:schemeClr val="accent6">
                          <a:lumMod val="75000"/>
                        </a:schemeClr>
                      </a:solidFill>
                      <a:prstDash val="solid"/>
                    </a:lnB>
                    <a:lnTlToBr>
                      <a:noFill/>
                    </a:lnTlToBr>
                    <a:lnBlToTr>
                      <a:noFill/>
                    </a:lnBlToTr>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Lotus leaf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6">
                          <a:lumMod val="75000"/>
                        </a:schemeClr>
                      </a:solidFill>
                      <a:prstDash val="solid"/>
                    </a:lnR>
                    <a:lnT w="12700">
                      <a:solidFill>
                        <a:schemeClr val="accent6">
                          <a:lumMod val="75000"/>
                        </a:schemeClr>
                      </a:solidFill>
                      <a:prstDash val="sysDash"/>
                    </a:lnT>
                    <a:lnB w="19050">
                      <a:solidFill>
                        <a:schemeClr val="accent6">
                          <a:lumMod val="75000"/>
                        </a:schemeClr>
                      </a:solidFill>
                      <a:prstDash val="solid"/>
                    </a:lnB>
                    <a:lnTlToBr>
                      <a:noFill/>
                    </a:lnTlToBr>
                    <a:lnBlToTr>
                      <a:noFill/>
                    </a:lnBlToTr>
                  </a:tcPr>
                </a:tc>
              </a:tr>
            </a:tbl>
          </a:graphicData>
        </a:graphic>
      </p:graphicFrame>
      <p:pic>
        <p:nvPicPr>
          <p:cNvPr id="10" name="图片 9" descr="a999d8a5fc2c31f4cf4b888bb4d0e32"/>
          <p:cNvPicPr>
            <a:picLocks noChangeAspect="1"/>
          </p:cNvPicPr>
          <p:nvPr/>
        </p:nvPicPr>
        <p:blipFill>
          <a:blip r:embed="rId3"/>
          <a:stretch>
            <a:fillRect/>
          </a:stretch>
        </p:blipFill>
        <p:spPr>
          <a:xfrm>
            <a:off x="-21590" y="702310"/>
            <a:ext cx="2403475" cy="2287905"/>
          </a:xfrm>
          <a:prstGeom prst="rect">
            <a:avLst/>
          </a:prstGeom>
        </p:spPr>
      </p:pic>
      <p:pic>
        <p:nvPicPr>
          <p:cNvPr id="11" name="图片 10" descr="55e947fc0fa46e3ca088438255bdf74"/>
          <p:cNvPicPr>
            <a:picLocks noChangeAspect="1"/>
          </p:cNvPicPr>
          <p:nvPr/>
        </p:nvPicPr>
        <p:blipFill>
          <a:blip r:embed="rId4"/>
          <a:stretch>
            <a:fillRect/>
          </a:stretch>
        </p:blipFill>
        <p:spPr>
          <a:xfrm>
            <a:off x="0" y="3789680"/>
            <a:ext cx="2382520" cy="2309495"/>
          </a:xfrm>
          <a:prstGeom prst="rect">
            <a:avLst/>
          </a:prstGeom>
        </p:spPr>
      </p:pic>
      <p:pic>
        <p:nvPicPr>
          <p:cNvPr id="12" name="图片 11" descr="dc831b2c1c33e4ec3b5a390d7d6cc96"/>
          <p:cNvPicPr>
            <a:picLocks noChangeAspect="1"/>
          </p:cNvPicPr>
          <p:nvPr/>
        </p:nvPicPr>
        <p:blipFill>
          <a:blip r:embed="rId5"/>
          <a:stretch>
            <a:fillRect/>
          </a:stretch>
        </p:blipFill>
        <p:spPr>
          <a:xfrm>
            <a:off x="9854565" y="702310"/>
            <a:ext cx="2263775" cy="2288540"/>
          </a:xfrm>
          <a:prstGeom prst="rect">
            <a:avLst/>
          </a:prstGeom>
        </p:spPr>
      </p:pic>
      <p:pic>
        <p:nvPicPr>
          <p:cNvPr id="13" name="图片 12" descr="ee6a37fb792b2e68d203fc45ae3af8d"/>
          <p:cNvPicPr>
            <a:picLocks noChangeAspect="1"/>
          </p:cNvPicPr>
          <p:nvPr/>
        </p:nvPicPr>
        <p:blipFill>
          <a:blip r:embed="rId6"/>
          <a:stretch>
            <a:fillRect/>
          </a:stretch>
        </p:blipFill>
        <p:spPr>
          <a:xfrm>
            <a:off x="9855200" y="3789680"/>
            <a:ext cx="2254885" cy="2309495"/>
          </a:xfrm>
          <a:prstGeom prst="rect">
            <a:avLst/>
          </a:prstGeom>
        </p:spPr>
      </p:pic>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0">
            <a:alpha val="80000"/>
          </a:srgbClr>
        </a:solidFill>
        <a:effectLst/>
      </p:bgPr>
    </p:bg>
    <p:spTree>
      <p:nvGrpSpPr>
        <p:cNvPr id="1" name=""/>
        <p:cNvGrpSpPr/>
        <p:nvPr/>
      </p:nvGrpSpPr>
      <p:grpSpPr>
        <a:xfrm>
          <a:off x="0" y="0"/>
          <a:ext cx="0" cy="0"/>
          <a:chOff x="0" y="0"/>
          <a:chExt cx="0" cy="0"/>
        </a:xfrm>
      </p:grpSpPr>
      <p:sp>
        <p:nvSpPr>
          <p:cNvPr id="4" name="文本框 3"/>
          <p:cNvSpPr txBox="1"/>
          <p:nvPr/>
        </p:nvSpPr>
        <p:spPr>
          <a:xfrm>
            <a:off x="1409065" y="6098540"/>
            <a:ext cx="2823845" cy="694690"/>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p:txBody>
      </p:sp>
      <p:pic>
        <p:nvPicPr>
          <p:cNvPr id="3" name="图片 2" descr="logo图-透明底"/>
          <p:cNvPicPr>
            <a:picLocks noChangeAspect="1"/>
          </p:cNvPicPr>
          <p:nvPr/>
        </p:nvPicPr>
        <p:blipFill>
          <a:blip r:embed="rId1"/>
          <a:stretch>
            <a:fillRect/>
          </a:stretch>
        </p:blipFill>
        <p:spPr>
          <a:xfrm>
            <a:off x="254000" y="6249035"/>
            <a:ext cx="1005205" cy="419100"/>
          </a:xfrm>
          <a:prstGeom prst="rect">
            <a:avLst/>
          </a:prstGeom>
        </p:spPr>
      </p:pic>
      <p:graphicFrame>
        <p:nvGraphicFramePr>
          <p:cNvPr id="5" name="表格 4"/>
          <p:cNvGraphicFramePr/>
          <p:nvPr>
            <p:custDataLst>
              <p:tags r:id="rId2"/>
            </p:custDataLst>
          </p:nvPr>
        </p:nvGraphicFramePr>
        <p:xfrm>
          <a:off x="2667635" y="83185"/>
          <a:ext cx="6856730" cy="6015355"/>
        </p:xfrm>
        <a:graphic>
          <a:graphicData uri="http://schemas.openxmlformats.org/drawingml/2006/table">
            <a:tbl>
              <a:tblPr firstRow="1">
                <a:tableStyleId>{83ABC518-4A8C-4A03-805A-B1BED4A671DC}</a:tableStyleId>
              </a:tblPr>
              <a:tblGrid>
                <a:gridCol w="2226310"/>
                <a:gridCol w="2494280"/>
                <a:gridCol w="2136140"/>
              </a:tblGrid>
              <a:tr h="447040">
                <a:tc gridSpan="3">
                  <a:txBody>
                    <a:bodyPr/>
                    <a:p>
                      <a:pPr algn="ctr" fontAlgn="ctr"/>
                      <a:r>
                        <a:rPr lang="en-US" altLang="zh-CN" sz="2400" b="1" i="0">
                          <a:solidFill>
                            <a:srgbClr val="FFFFFF"/>
                          </a:solidFill>
                          <a:latin typeface="Times New Roman" panose="02020603050405020304" charset="0"/>
                          <a:ea typeface="Ebrima" panose="02000000000000000000"/>
                          <a:cs typeface="Times New Roman" panose="02020603050405020304" charset="0"/>
                        </a:rPr>
                        <a:t>Mood</a:t>
                      </a:r>
                      <a:endParaRPr lang="en-US" altLang="zh-CN" sz="2400" b="1" i="0">
                        <a:solidFill>
                          <a:srgbClr val="FFFFFF"/>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6">
                          <a:lumMod val="75000"/>
                        </a:schemeClr>
                      </a:solidFill>
                      <a:prstDash val="solid"/>
                    </a:lnL>
                    <a:lnR w="12700">
                      <a:solidFill>
                        <a:schemeClr val="accent6">
                          <a:lumMod val="75000"/>
                        </a:schemeClr>
                      </a:solidFill>
                      <a:prstDash val="solid"/>
                    </a:lnR>
                    <a:lnT w="12700">
                      <a:solidFill>
                        <a:schemeClr val="accent6">
                          <a:lumMod val="75000"/>
                        </a:schemeClr>
                      </a:solidFill>
                      <a:prstDash val="solid"/>
                    </a:lnT>
                    <a:lnB>
                      <a:noFill/>
                    </a:lnB>
                    <a:lnTlToBr>
                      <a:noFill/>
                    </a:lnTlToBr>
                    <a:lnBlToTr>
                      <a:noFill/>
                    </a:lnBlToTr>
                    <a:gradFill>
                      <a:gsLst>
                        <a:gs pos="0">
                          <a:srgbClr val="D92763"/>
                        </a:gs>
                        <a:gs pos="50000">
                          <a:srgbClr val="E3447A"/>
                        </a:gs>
                        <a:gs pos="100000">
                          <a:srgbClr val="EC6091"/>
                        </a:gs>
                      </a:gsLst>
                      <a:lin ang="5400000" scaled="1"/>
                      <a:tileRect l="-100000" b="-100000"/>
                    </a:gradFill>
                  </a:tcPr>
                </a:tc>
                <a:tc hMerge="1">
                  <a:tcPr>
                    <a:lnT w="12700">
                      <a:solidFill>
                        <a:schemeClr val="accent6">
                          <a:lumMod val="75000"/>
                        </a:schemeClr>
                      </a:solidFill>
                      <a:prstDash val="solid"/>
                    </a:lnT>
                    <a:lnB>
                      <a:noFill/>
                    </a:lnB>
                  </a:tcPr>
                </a:tc>
                <a:tc hMerge="1">
                  <a:tcPr>
                    <a:lnR w="12700">
                      <a:solidFill>
                        <a:schemeClr val="accent6">
                          <a:lumMod val="75000"/>
                        </a:schemeClr>
                      </a:solidFill>
                      <a:prstDash val="solid"/>
                    </a:lnR>
                    <a:lnT w="12700">
                      <a:solidFill>
                        <a:schemeClr val="accent6">
                          <a:lumMod val="75000"/>
                        </a:schemeClr>
                      </a:solidFill>
                      <a:prstDash val="solid"/>
                    </a:lnT>
                    <a:lnB>
                      <a:noFill/>
                    </a:lnB>
                  </a:tcPr>
                </a:tc>
              </a:tr>
              <a:tr h="682625">
                <a:tc>
                  <a:txBody>
                    <a:bodyPr/>
                    <a:p>
                      <a:pPr algn="ctr" fontAlgn="ctr"/>
                      <a:r>
                        <a:rPr lang="en-US" altLang="zh-CN" sz="1800" b="1" i="0">
                          <a:solidFill>
                            <a:srgbClr val="000000"/>
                          </a:solidFill>
                          <a:latin typeface="Times New Roman" panose="02020603050405020304" charset="0"/>
                          <a:ea typeface="Ebrima" panose="02000000000000000000"/>
                          <a:cs typeface="Times New Roman" panose="02020603050405020304" charset="0"/>
                        </a:rPr>
                        <a:t>Stress Relief</a:t>
                      </a:r>
                      <a:endParaRPr lang="en-US" altLang="zh-CN" sz="18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6">
                          <a:lumMod val="75000"/>
                        </a:schemeClr>
                      </a:solidFill>
                      <a:prstDash val="solid"/>
                    </a:lnL>
                    <a:lnR>
                      <a:noFill/>
                    </a:lnR>
                    <a:lnT>
                      <a:noFill/>
                    </a:lnT>
                    <a:lnB w="12700">
                      <a:solidFill>
                        <a:schemeClr val="accent6">
                          <a:lumMod val="75000"/>
                        </a:schemeClr>
                      </a:solidFill>
                      <a:prstDash val="solid"/>
                    </a:lnB>
                    <a:lnTlToBr>
                      <a:noFill/>
                    </a:lnTlToBr>
                    <a:lnBlToTr>
                      <a:noFill/>
                    </a:lnBlToTr>
                  </a:tcPr>
                </a:tc>
                <a:tc>
                  <a:txBody>
                    <a:bodyPr/>
                    <a:p>
                      <a:pPr algn="ctr" fontAlgn="ctr"/>
                      <a:r>
                        <a:rPr lang="en-US" altLang="zh-CN" sz="1800" b="1" i="0">
                          <a:solidFill>
                            <a:srgbClr val="000000"/>
                          </a:solidFill>
                          <a:latin typeface="Times New Roman" panose="02020603050405020304" charset="0"/>
                          <a:ea typeface="Ebrima" panose="02000000000000000000"/>
                          <a:cs typeface="Times New Roman" panose="02020603050405020304" charset="0"/>
                        </a:rPr>
                        <a:t>Anxiety</a:t>
                      </a:r>
                      <a:endParaRPr lang="en-US" altLang="zh-CN" sz="18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12700">
                      <a:solidFill>
                        <a:schemeClr val="accent6">
                          <a:lumMod val="75000"/>
                        </a:schemeClr>
                      </a:solidFill>
                      <a:prstDash val="solid"/>
                    </a:lnB>
                    <a:lnTlToBr>
                      <a:noFill/>
                    </a:lnTlToBr>
                    <a:lnBlToTr>
                      <a:noFill/>
                    </a:lnBlToTr>
                  </a:tcPr>
                </a:tc>
                <a:tc>
                  <a:txBody>
                    <a:bodyPr/>
                    <a:p>
                      <a:pPr algn="ctr" fontAlgn="ctr"/>
                      <a:r>
                        <a:rPr lang="en-US" altLang="zh-CN" sz="1800" b="1" i="0">
                          <a:solidFill>
                            <a:srgbClr val="000000"/>
                          </a:solidFill>
                          <a:latin typeface="Times New Roman" panose="02020603050405020304" charset="0"/>
                          <a:ea typeface="Ebrima" panose="02000000000000000000"/>
                          <a:cs typeface="Times New Roman" panose="02020603050405020304" charset="0"/>
                        </a:rPr>
                        <a:t>Depression</a:t>
                      </a:r>
                      <a:endParaRPr lang="en-US" altLang="zh-CN" sz="18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6">
                          <a:lumMod val="75000"/>
                        </a:schemeClr>
                      </a:solidFill>
                      <a:prstDash val="solid"/>
                    </a:lnR>
                    <a:lnT>
                      <a:noFill/>
                    </a:lnT>
                    <a:lnB w="12700">
                      <a:solidFill>
                        <a:schemeClr val="accent6">
                          <a:lumMod val="75000"/>
                        </a:schemeClr>
                      </a:solidFill>
                      <a:prstDash val="solid"/>
                    </a:lnB>
                    <a:lnTlToBr>
                      <a:noFill/>
                    </a:lnTlToBr>
                    <a:lnBlToTr>
                      <a:noFill/>
                    </a:lnBlToTr>
                  </a:tcPr>
                </a:tc>
              </a:tr>
              <a:tr h="75565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Lemon balm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6">
                          <a:lumMod val="75000"/>
                        </a:schemeClr>
                      </a:solidFill>
                      <a:prstDash val="solid"/>
                    </a:lnL>
                    <a:lnR>
                      <a:noFill/>
                    </a:lnR>
                    <a:lnT w="12700">
                      <a:solidFill>
                        <a:schemeClr val="accent6">
                          <a:lumMod val="75000"/>
                        </a:schemeClr>
                      </a:solidFill>
                      <a:prstDash val="solid"/>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GABA</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6">
                          <a:lumMod val="75000"/>
                        </a:schemeClr>
                      </a:solidFill>
                      <a:prstDash val="solid"/>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5-HTP</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6">
                          <a:lumMod val="75000"/>
                        </a:schemeClr>
                      </a:solidFill>
                      <a:prstDash val="solid"/>
                    </a:lnR>
                    <a:lnT w="12700">
                      <a:solidFill>
                        <a:schemeClr val="accent6">
                          <a:lumMod val="75000"/>
                        </a:schemeClr>
                      </a:solidFill>
                      <a:prstDash val="solid"/>
                    </a:lnT>
                    <a:lnB w="12700">
                      <a:solidFill>
                        <a:schemeClr val="accent6">
                          <a:lumMod val="75000"/>
                        </a:schemeClr>
                      </a:solidFill>
                      <a:prstDash val="sysDash"/>
                    </a:lnB>
                    <a:lnTlToBr>
                      <a:noFill/>
                    </a:lnTlToBr>
                    <a:lnBlToTr>
                      <a:noFill/>
                    </a:lnBlToTr>
                  </a:tcPr>
                </a:tc>
              </a:tr>
              <a:tr h="70802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Phosphatidylserine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6">
                          <a:lumMod val="75000"/>
                        </a:schemeClr>
                      </a:solidFill>
                      <a:prstDash val="solid"/>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Phenibut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L-Tryptophan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6">
                          <a:lumMod val="75000"/>
                        </a:schemeClr>
                      </a:solidFill>
                      <a:prstDash val="solid"/>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r>
              <a:tr h="6851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Rhodiola rosea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6">
                          <a:lumMod val="75000"/>
                        </a:schemeClr>
                      </a:solidFill>
                      <a:prstDash val="solid"/>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L-Theanine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Mucuna pruriens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6">
                          <a:lumMod val="75000"/>
                        </a:schemeClr>
                      </a:solidFill>
                      <a:prstDash val="solid"/>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r>
              <a:tr h="683260">
                <a:tc>
                  <a:txBody>
                    <a:bodyPr/>
                    <a:p>
                      <a:pPr algn="ctr" fontAlgn="ctr"/>
                      <a:r>
                        <a:rPr lang="en-US" altLang="zh-CN" sz="1600">
                          <a:solidFill>
                            <a:srgbClr val="000000"/>
                          </a:solidFill>
                          <a:latin typeface="Times New Roman" panose="02020603050405020304" charset="0"/>
                          <a:ea typeface="Ebrima" panose="02000000000000000000"/>
                          <a:cs typeface="Times New Roman" panose="02020603050405020304" charset="0"/>
                          <a:sym typeface="+mn-ea"/>
                        </a:rPr>
                        <a:t>Poria Extract </a:t>
                      </a:r>
                      <a:endParaRPr lang="en-US" altLang="zh-CN" sz="16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w="12700">
                      <a:solidFill>
                        <a:schemeClr val="accent6">
                          <a:lumMod val="75000"/>
                        </a:schemeClr>
                      </a:solidFill>
                      <a:prstDash val="solid"/>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Inositol</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Sulbutiamine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6">
                          <a:lumMod val="75000"/>
                        </a:schemeClr>
                      </a:solidFill>
                      <a:prstDash val="solid"/>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r>
              <a:tr h="684530">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Lavender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6">
                          <a:lumMod val="75000"/>
                        </a:schemeClr>
                      </a:solidFill>
                      <a:prstDash val="solid"/>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buNone/>
                      </a:pPr>
                      <a:r>
                        <a:rPr lang="en-US" altLang="zh-CN" sz="1600">
                          <a:solidFill>
                            <a:srgbClr val="000000"/>
                          </a:solidFill>
                          <a:latin typeface="Times New Roman" panose="02020603050405020304" charset="0"/>
                          <a:ea typeface="Ebrima" panose="02000000000000000000"/>
                          <a:cs typeface="Times New Roman" panose="02020603050405020304" charset="0"/>
                          <a:sym typeface="+mn-ea"/>
                        </a:rPr>
                        <a:t>Curcumin</a:t>
                      </a:r>
                      <a:endParaRPr lang="en-US" altLang="zh-CN" sz="16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buNone/>
                      </a:pPr>
                      <a:r>
                        <a:rPr lang="en-US" altLang="zh-CN" sz="1600">
                          <a:solidFill>
                            <a:srgbClr val="000000"/>
                          </a:solidFill>
                          <a:latin typeface="Times New Roman" panose="02020603050405020304" charset="0"/>
                          <a:ea typeface="Ebrima" panose="02000000000000000000"/>
                          <a:cs typeface="Times New Roman" panose="02020603050405020304" charset="0"/>
                          <a:sym typeface="+mn-ea"/>
                        </a:rPr>
                        <a:t>Grape seed Extract</a:t>
                      </a:r>
                      <a:endParaRPr lang="en-US" altLang="zh-CN" sz="16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w="12700">
                      <a:solidFill>
                        <a:schemeClr val="accent6">
                          <a:lumMod val="75000"/>
                        </a:schemeClr>
                      </a:solidFill>
                      <a:prstDash val="solid"/>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r>
              <a:tr h="684530">
                <a:tc>
                  <a:txBody>
                    <a:bodyPr/>
                    <a:p>
                      <a:pPr algn="ctr" fontAlgn="ctr">
                        <a:buNone/>
                      </a:pPr>
                      <a:r>
                        <a:rPr lang="en-US" altLang="zh-CN" sz="1600">
                          <a:solidFill>
                            <a:srgbClr val="000000"/>
                          </a:solidFill>
                          <a:latin typeface="Times New Roman" panose="02020603050405020304" charset="0"/>
                          <a:ea typeface="Ebrima" panose="02000000000000000000"/>
                          <a:cs typeface="Times New Roman" panose="02020603050405020304" charset="0"/>
                          <a:sym typeface="+mn-ea"/>
                        </a:rPr>
                        <a:t>Valerian root Extract</a:t>
                      </a:r>
                      <a:endParaRPr lang="en-US" altLang="zh-CN" sz="16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w="12700">
                      <a:solidFill>
                        <a:schemeClr val="accent6">
                          <a:lumMod val="75000"/>
                        </a:schemeClr>
                      </a:solidFill>
                      <a:prstDash val="solid"/>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buNone/>
                      </a:pPr>
                      <a:r>
                        <a:rPr lang="en-US" altLang="zh-CN" sz="1600">
                          <a:solidFill>
                            <a:srgbClr val="000000"/>
                          </a:solidFill>
                          <a:latin typeface="Times New Roman" panose="02020603050405020304" charset="0"/>
                          <a:ea typeface="Ebrima" panose="02000000000000000000"/>
                          <a:cs typeface="Times New Roman" panose="02020603050405020304" charset="0"/>
                          <a:sym typeface="+mn-ea"/>
                        </a:rPr>
                        <a:t>Blueberry Extract </a:t>
                      </a:r>
                      <a:endParaRPr lang="en-US" altLang="zh-CN" sz="16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c>
                  <a:txBody>
                    <a:bodyPr/>
                    <a:p>
                      <a:pPr algn="ctr" fontAlgn="ctr">
                        <a:buNone/>
                      </a:pPr>
                      <a:r>
                        <a:rPr lang="en-US" altLang="zh-CN" sz="1600">
                          <a:solidFill>
                            <a:srgbClr val="000000"/>
                          </a:solidFill>
                          <a:latin typeface="Times New Roman" panose="02020603050405020304" charset="0"/>
                          <a:ea typeface="Ebrima" panose="02000000000000000000"/>
                          <a:cs typeface="Times New Roman" panose="02020603050405020304" charset="0"/>
                          <a:sym typeface="+mn-ea"/>
                        </a:rPr>
                        <a:t>Boswellin Extract</a:t>
                      </a:r>
                      <a:endParaRPr lang="en-US" altLang="zh-CN" sz="16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w="12700">
                      <a:solidFill>
                        <a:schemeClr val="accent6">
                          <a:lumMod val="75000"/>
                        </a:schemeClr>
                      </a:solidFill>
                      <a:prstDash val="solid"/>
                    </a:lnR>
                    <a:lnT w="12700">
                      <a:solidFill>
                        <a:schemeClr val="accent6">
                          <a:lumMod val="75000"/>
                        </a:schemeClr>
                      </a:solidFill>
                      <a:prstDash val="sysDash"/>
                    </a:lnT>
                    <a:lnB w="12700">
                      <a:solidFill>
                        <a:schemeClr val="accent6">
                          <a:lumMod val="75000"/>
                        </a:schemeClr>
                      </a:solidFill>
                      <a:prstDash val="sysDash"/>
                    </a:lnB>
                    <a:lnTlToBr>
                      <a:noFill/>
                    </a:lnTlToBr>
                    <a:lnBlToTr>
                      <a:noFill/>
                    </a:lnBlToTr>
                  </a:tcPr>
                </a:tc>
              </a:tr>
              <a:tr h="684530">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Chaga mushroom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6">
                          <a:lumMod val="75000"/>
                        </a:schemeClr>
                      </a:solidFill>
                      <a:prstDash val="solid"/>
                    </a:lnL>
                    <a:lnR>
                      <a:noFill/>
                    </a:lnR>
                    <a:lnT w="12700">
                      <a:solidFill>
                        <a:schemeClr val="accent6">
                          <a:lumMod val="75000"/>
                        </a:schemeClr>
                      </a:solidFill>
                      <a:prstDash val="sysDash"/>
                    </a:lnT>
                    <a:lnB w="19050">
                      <a:solidFill>
                        <a:schemeClr val="accent6">
                          <a:lumMod val="75000"/>
                        </a:schemeClr>
                      </a:solidFill>
                      <a:prstDash val="solid"/>
                    </a:lnB>
                    <a:lnTlToBr>
                      <a:noFill/>
                    </a:lnTlToBr>
                    <a:lnBlToTr>
                      <a:noFill/>
                    </a:lnBlToTr>
                  </a:tcPr>
                </a:tc>
                <a:tc>
                  <a:txBody>
                    <a:bodyPr/>
                    <a:p>
                      <a:pPr algn="ctr" fontAlgn="ctr">
                        <a:buNone/>
                      </a:pPr>
                      <a:r>
                        <a:rPr lang="en-US" altLang="zh-CN" sz="1600">
                          <a:solidFill>
                            <a:srgbClr val="000000"/>
                          </a:solidFill>
                          <a:latin typeface="Times New Roman" panose="02020603050405020304" charset="0"/>
                          <a:ea typeface="Ebrima" panose="02000000000000000000"/>
                          <a:cs typeface="Times New Roman" panose="02020603050405020304" charset="0"/>
                          <a:sym typeface="+mn-ea"/>
                        </a:rPr>
                        <a:t>Chamomile Extract</a:t>
                      </a:r>
                      <a:endParaRPr lang="en-US" altLang="zh-CN" sz="16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w="12700">
                      <a:solidFill>
                        <a:schemeClr val="accent6">
                          <a:lumMod val="75000"/>
                        </a:schemeClr>
                      </a:solidFill>
                      <a:prstDash val="sysDash"/>
                    </a:lnT>
                    <a:lnB w="19050">
                      <a:solidFill>
                        <a:schemeClr val="accent6">
                          <a:lumMod val="75000"/>
                        </a:schemeClr>
                      </a:solidFill>
                      <a:prstDash val="solid"/>
                    </a:lnB>
                    <a:lnTlToBr>
                      <a:noFill/>
                    </a:lnTlToBr>
                    <a:lnBlToTr>
                      <a:noFill/>
                    </a:lnBlToTr>
                  </a:tcPr>
                </a:tc>
                <a:tc>
                  <a:txBody>
                    <a:bodyPr/>
                    <a:p>
                      <a:pPr algn="ctr" fontAlgn="ctr">
                        <a:buNone/>
                      </a:pPr>
                      <a:r>
                        <a:rPr lang="en-US" altLang="zh-CN" sz="1600">
                          <a:solidFill>
                            <a:srgbClr val="000000"/>
                          </a:solidFill>
                          <a:latin typeface="Times New Roman" panose="02020603050405020304" charset="0"/>
                          <a:ea typeface="Ebrima" panose="02000000000000000000"/>
                          <a:cs typeface="Times New Roman" panose="02020603050405020304" charset="0"/>
                          <a:sym typeface="+mn-ea"/>
                        </a:rPr>
                        <a:t>Schisandra chinensis Extract</a:t>
                      </a:r>
                      <a:endParaRPr lang="en-US" altLang="zh-CN" sz="16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w="12700">
                      <a:solidFill>
                        <a:schemeClr val="accent6">
                          <a:lumMod val="75000"/>
                        </a:schemeClr>
                      </a:solidFill>
                      <a:prstDash val="solid"/>
                    </a:lnR>
                    <a:lnT w="12700">
                      <a:solidFill>
                        <a:schemeClr val="accent6">
                          <a:lumMod val="75000"/>
                        </a:schemeClr>
                      </a:solidFill>
                      <a:prstDash val="sysDash"/>
                    </a:lnT>
                    <a:lnB w="19050">
                      <a:solidFill>
                        <a:schemeClr val="accent6">
                          <a:lumMod val="75000"/>
                        </a:schemeClr>
                      </a:solidFill>
                      <a:prstDash val="solid"/>
                    </a:lnB>
                    <a:lnTlToBr>
                      <a:noFill/>
                    </a:lnTlToBr>
                    <a:lnBlToTr>
                      <a:noFill/>
                    </a:lnBlToTr>
                  </a:tcPr>
                </a:tc>
              </a:tr>
            </a:tbl>
          </a:graphicData>
        </a:graphic>
      </p:graphicFrame>
      <p:pic>
        <p:nvPicPr>
          <p:cNvPr id="6" name="图片 5" descr="c65cbe5b1d0c9d74178fb7f03c7da5d"/>
          <p:cNvPicPr>
            <a:picLocks noChangeAspect="1"/>
          </p:cNvPicPr>
          <p:nvPr/>
        </p:nvPicPr>
        <p:blipFill>
          <a:blip r:embed="rId3"/>
          <a:stretch>
            <a:fillRect/>
          </a:stretch>
        </p:blipFill>
        <p:spPr>
          <a:xfrm>
            <a:off x="0" y="3785870"/>
            <a:ext cx="2615565" cy="2287905"/>
          </a:xfrm>
          <a:prstGeom prst="rect">
            <a:avLst/>
          </a:prstGeom>
        </p:spPr>
      </p:pic>
      <p:pic>
        <p:nvPicPr>
          <p:cNvPr id="7" name="图片 6" descr="8c1164b5452f552caf9e0a0de48ecba"/>
          <p:cNvPicPr>
            <a:picLocks noChangeAspect="1"/>
          </p:cNvPicPr>
          <p:nvPr/>
        </p:nvPicPr>
        <p:blipFill>
          <a:blip r:embed="rId4"/>
          <a:stretch>
            <a:fillRect/>
          </a:stretch>
        </p:blipFill>
        <p:spPr>
          <a:xfrm>
            <a:off x="0" y="605790"/>
            <a:ext cx="2583180" cy="2570480"/>
          </a:xfrm>
          <a:prstGeom prst="rect">
            <a:avLst/>
          </a:prstGeom>
        </p:spPr>
      </p:pic>
      <p:pic>
        <p:nvPicPr>
          <p:cNvPr id="9" name="图片 8" descr="88a3db2b88aab6adf767773fe3019f3"/>
          <p:cNvPicPr>
            <a:picLocks noChangeAspect="1"/>
          </p:cNvPicPr>
          <p:nvPr/>
        </p:nvPicPr>
        <p:blipFill>
          <a:blip r:embed="rId5"/>
          <a:stretch>
            <a:fillRect/>
          </a:stretch>
        </p:blipFill>
        <p:spPr>
          <a:xfrm>
            <a:off x="9577070" y="605790"/>
            <a:ext cx="2577465" cy="2569845"/>
          </a:xfrm>
          <a:prstGeom prst="rect">
            <a:avLst/>
          </a:prstGeom>
        </p:spPr>
      </p:pic>
      <p:pic>
        <p:nvPicPr>
          <p:cNvPr id="10" name="图片 9" descr="bbaefbd7956562b40363c1214136fe7"/>
          <p:cNvPicPr>
            <a:picLocks noChangeAspect="1"/>
          </p:cNvPicPr>
          <p:nvPr/>
        </p:nvPicPr>
        <p:blipFill>
          <a:blip r:embed="rId6"/>
          <a:stretch>
            <a:fillRect/>
          </a:stretch>
        </p:blipFill>
        <p:spPr>
          <a:xfrm>
            <a:off x="9576435" y="3786505"/>
            <a:ext cx="2590165" cy="2287270"/>
          </a:xfrm>
          <a:prstGeom prst="rect">
            <a:avLst/>
          </a:prstGeom>
        </p:spPr>
      </p:pic>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F0">
            <a:alpha val="80000"/>
          </a:srgbClr>
        </a:solidFill>
        <a:effectLst/>
      </p:bgPr>
    </p:bg>
    <p:spTree>
      <p:nvGrpSpPr>
        <p:cNvPr id="1" name=""/>
        <p:cNvGrpSpPr/>
        <p:nvPr/>
      </p:nvGrpSpPr>
      <p:grpSpPr>
        <a:xfrm>
          <a:off x="0" y="0"/>
          <a:ext cx="0" cy="0"/>
          <a:chOff x="0" y="0"/>
          <a:chExt cx="0" cy="0"/>
        </a:xfrm>
      </p:grpSpPr>
      <p:sp>
        <p:nvSpPr>
          <p:cNvPr id="4" name="文本框 3"/>
          <p:cNvSpPr txBox="1"/>
          <p:nvPr/>
        </p:nvSpPr>
        <p:spPr>
          <a:xfrm>
            <a:off x="1409065" y="6098540"/>
            <a:ext cx="2823845" cy="694690"/>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p:txBody>
      </p:sp>
      <p:pic>
        <p:nvPicPr>
          <p:cNvPr id="3" name="图片 2" descr="logo图-透明底"/>
          <p:cNvPicPr>
            <a:picLocks noChangeAspect="1"/>
          </p:cNvPicPr>
          <p:nvPr/>
        </p:nvPicPr>
        <p:blipFill>
          <a:blip r:embed="rId1"/>
          <a:stretch>
            <a:fillRect/>
          </a:stretch>
        </p:blipFill>
        <p:spPr>
          <a:xfrm>
            <a:off x="254000" y="6249035"/>
            <a:ext cx="1005205" cy="419100"/>
          </a:xfrm>
          <a:prstGeom prst="rect">
            <a:avLst/>
          </a:prstGeom>
        </p:spPr>
      </p:pic>
      <p:graphicFrame>
        <p:nvGraphicFramePr>
          <p:cNvPr id="5" name="表格 4"/>
          <p:cNvGraphicFramePr/>
          <p:nvPr>
            <p:custDataLst>
              <p:tags r:id="rId2"/>
            </p:custDataLst>
          </p:nvPr>
        </p:nvGraphicFramePr>
        <p:xfrm>
          <a:off x="2555875" y="82550"/>
          <a:ext cx="7080250" cy="6015990"/>
        </p:xfrm>
        <a:graphic>
          <a:graphicData uri="http://schemas.openxmlformats.org/drawingml/2006/table">
            <a:tbl>
              <a:tblPr firstRow="1">
                <a:tableStyleId>{83ABC518-4A8C-4A03-805A-B1BED4A671DC}</a:tableStyleId>
              </a:tblPr>
              <a:tblGrid>
                <a:gridCol w="2298700"/>
                <a:gridCol w="2575560"/>
                <a:gridCol w="2205990"/>
              </a:tblGrid>
              <a:tr h="558800">
                <a:tc gridSpan="3">
                  <a:txBody>
                    <a:bodyPr/>
                    <a:p>
                      <a:pPr algn="ctr" fontAlgn="ctr"/>
                      <a:r>
                        <a:rPr lang="en-US" altLang="zh-CN" sz="2400" b="1" i="0">
                          <a:solidFill>
                            <a:srgbClr val="FFFFFF"/>
                          </a:solidFill>
                          <a:latin typeface="Times New Roman" panose="02020603050405020304" charset="0"/>
                          <a:ea typeface="Ebrima" panose="02000000000000000000"/>
                          <a:cs typeface="Times New Roman" panose="02020603050405020304" charset="0"/>
                        </a:rPr>
                        <a:t>Weight Loss</a:t>
                      </a:r>
                      <a:endParaRPr lang="en-US" altLang="zh-CN" sz="2400" b="1" i="0">
                        <a:solidFill>
                          <a:srgbClr val="FFFFFF"/>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w="12700">
                      <a:solidFill>
                        <a:schemeClr val="accent4">
                          <a:lumMod val="75000"/>
                        </a:schemeClr>
                      </a:solidFill>
                      <a:prstDash val="solid"/>
                    </a:lnR>
                    <a:lnT>
                      <a:noFill/>
                    </a:lnT>
                    <a:lnB>
                      <a:noFill/>
                    </a:lnB>
                    <a:lnTlToBr>
                      <a:noFill/>
                    </a:lnTlToBr>
                    <a:lnBlToTr>
                      <a:noFill/>
                    </a:lnBlToTr>
                    <a:gradFill>
                      <a:gsLst>
                        <a:gs pos="50000">
                          <a:srgbClr val="2CAF29"/>
                        </a:gs>
                        <a:gs pos="2000">
                          <a:srgbClr val="A3E9A3"/>
                        </a:gs>
                        <a:gs pos="100000">
                          <a:srgbClr val="0B8F08"/>
                        </a:gs>
                      </a:gsLst>
                      <a:lin ang="16200000" scaled="0"/>
                      <a:tileRect l="-100000" t="-100000"/>
                    </a:gradFill>
                  </a:tcPr>
                </a:tc>
                <a:tc hMerge="1">
                  <a:tcPr>
                    <a:lnT>
                      <a:noFill/>
                    </a:lnT>
                    <a:lnB>
                      <a:noFill/>
                    </a:lnB>
                  </a:tcPr>
                </a:tc>
                <a:tc hMerge="1">
                  <a:tcPr>
                    <a:lnR w="12700">
                      <a:solidFill>
                        <a:schemeClr val="accent4">
                          <a:lumMod val="75000"/>
                        </a:schemeClr>
                      </a:solidFill>
                      <a:prstDash val="solid"/>
                    </a:lnR>
                    <a:lnT>
                      <a:noFill/>
                    </a:lnT>
                    <a:lnB>
                      <a:noFill/>
                    </a:lnB>
                  </a:tcPr>
                </a:tc>
              </a:tr>
              <a:tr h="566420">
                <a:tc>
                  <a:txBody>
                    <a:bodyPr/>
                    <a:p>
                      <a:pPr algn="ctr" fontAlgn="ctr"/>
                      <a:r>
                        <a:rPr lang="en-US" altLang="zh-CN" sz="1600" b="1" i="0">
                          <a:solidFill>
                            <a:srgbClr val="000000"/>
                          </a:solidFill>
                          <a:latin typeface="Times New Roman" panose="02020603050405020304" charset="0"/>
                          <a:ea typeface="Ebrima" panose="02000000000000000000"/>
                          <a:cs typeface="Times New Roman" panose="02020603050405020304" charset="0"/>
                        </a:rPr>
                        <a:t>Metabolism Support</a:t>
                      </a:r>
                      <a:endParaRPr lang="en-US" altLang="zh-CN" sz="16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a:noFill/>
                    </a:lnT>
                    <a:lnB w="12700">
                      <a:solidFill>
                        <a:schemeClr val="accent4">
                          <a:lumMod val="75000"/>
                        </a:schemeClr>
                      </a:solidFill>
                      <a:prstDash val="solid"/>
                    </a:lnB>
                    <a:lnTlToBr>
                      <a:noFill/>
                    </a:lnTlToBr>
                    <a:lnBlToTr>
                      <a:noFill/>
                    </a:lnBlToTr>
                  </a:tcPr>
                </a:tc>
                <a:tc>
                  <a:txBody>
                    <a:bodyPr/>
                    <a:p>
                      <a:pPr algn="ctr" fontAlgn="ctr"/>
                      <a:r>
                        <a:rPr lang="en-US" altLang="zh-CN" sz="1600" b="1" i="0">
                          <a:solidFill>
                            <a:srgbClr val="000000"/>
                          </a:solidFill>
                          <a:latin typeface="Times New Roman" panose="02020603050405020304" charset="0"/>
                          <a:ea typeface="Ebrima" panose="02000000000000000000"/>
                          <a:cs typeface="Times New Roman" panose="02020603050405020304" charset="0"/>
                        </a:rPr>
                        <a:t>Herbal Weight Loss</a:t>
                      </a:r>
                      <a:endParaRPr lang="en-US" altLang="zh-CN" sz="16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12700">
                      <a:solidFill>
                        <a:schemeClr val="accent4">
                          <a:lumMod val="75000"/>
                        </a:schemeClr>
                      </a:solidFill>
                      <a:prstDash val="solid"/>
                    </a:lnB>
                    <a:lnTlToBr>
                      <a:noFill/>
                    </a:lnTlToBr>
                    <a:lnBlToTr>
                      <a:noFill/>
                    </a:lnBlToTr>
                  </a:tcPr>
                </a:tc>
                <a:tc>
                  <a:txBody>
                    <a:bodyPr/>
                    <a:p>
                      <a:pPr algn="ctr" fontAlgn="ctr"/>
                      <a:r>
                        <a:rPr lang="en-US" altLang="zh-CN" sz="1600" b="1" i="0">
                          <a:solidFill>
                            <a:srgbClr val="000000"/>
                          </a:solidFill>
                          <a:latin typeface="Times New Roman" panose="02020603050405020304" charset="0"/>
                          <a:ea typeface="Ebrima" panose="02000000000000000000"/>
                          <a:cs typeface="Times New Roman" panose="02020603050405020304" charset="0"/>
                        </a:rPr>
                        <a:t>Fat Burners</a:t>
                      </a:r>
                      <a:endParaRPr lang="en-US" altLang="zh-CN" sz="16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a:noFill/>
                    </a:lnT>
                    <a:lnB w="12700">
                      <a:solidFill>
                        <a:schemeClr val="accent4">
                          <a:lumMod val="75000"/>
                        </a:schemeClr>
                      </a:solidFill>
                      <a:prstDash val="solid"/>
                    </a:lnB>
                    <a:lnTlToBr>
                      <a:noFill/>
                    </a:lnTlToBr>
                    <a:lnBlToTr>
                      <a:noFill/>
                    </a:lnBlToTr>
                  </a:tcPr>
                </a:tc>
              </a:tr>
              <a:tr h="75628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Acai berry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olid"/>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Atractylodes </a:t>
                      </a:r>
                      <a:r>
                        <a:rPr lang="en-US" altLang="zh-CN" sz="1600" b="0" i="0">
                          <a:solidFill>
                            <a:srgbClr val="000000"/>
                          </a:solidFill>
                          <a:latin typeface="Times New Roman" panose="02020603050405020304" charset="0"/>
                          <a:ea typeface="Ebrima" panose="02000000000000000000"/>
                          <a:cs typeface="Times New Roman" panose="02020603050405020304" charset="0"/>
                        </a:rPr>
                        <a:t>macrocephala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olid"/>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Acetyl L-Carnitine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olid"/>
                    </a:lnT>
                    <a:lnB w="12700">
                      <a:solidFill>
                        <a:schemeClr val="accent4">
                          <a:lumMod val="75000"/>
                        </a:schemeClr>
                      </a:solidFill>
                      <a:prstDash val="sysDash"/>
                    </a:lnB>
                    <a:lnTlToBr>
                      <a:noFill/>
                    </a:lnTlToBr>
                    <a:lnBlToTr>
                      <a:noFill/>
                    </a:lnBlToTr>
                  </a:tcPr>
                </a:tc>
              </a:tr>
              <a:tr h="70866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African mango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Cassia </a:t>
                      </a:r>
                      <a:r>
                        <a:rPr lang="en-US" altLang="zh-CN" sz="1600" b="0" i="0">
                          <a:solidFill>
                            <a:srgbClr val="000000"/>
                          </a:solidFill>
                          <a:latin typeface="Times New Roman" panose="02020603050405020304" charset="0"/>
                          <a:ea typeface="Ebrima" panose="02000000000000000000"/>
                          <a:cs typeface="Times New Roman" panose="02020603050405020304" charset="0"/>
                        </a:rPr>
                        <a:t>seed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Green tea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r>
              <a:tr h="68580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White kidney bean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Bitter </a:t>
                      </a:r>
                      <a:r>
                        <a:rPr lang="en-US" altLang="zh-CN" sz="1600" b="0" i="0">
                          <a:solidFill>
                            <a:srgbClr val="000000"/>
                          </a:solidFill>
                          <a:latin typeface="Times New Roman" panose="02020603050405020304" charset="0"/>
                          <a:ea typeface="Ebrima" panose="02000000000000000000"/>
                          <a:cs typeface="Times New Roman" panose="02020603050405020304" charset="0"/>
                        </a:rPr>
                        <a:t>melon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Capsaicin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r>
              <a:tr h="68453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5-HTP</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Lotus </a:t>
                      </a:r>
                      <a:r>
                        <a:rPr lang="en-US" altLang="zh-CN" sz="1600" b="0" i="0">
                          <a:solidFill>
                            <a:srgbClr val="000000"/>
                          </a:solidFill>
                          <a:latin typeface="Times New Roman" panose="02020603050405020304" charset="0"/>
                          <a:ea typeface="Ebrima" panose="02000000000000000000"/>
                          <a:cs typeface="Times New Roman" panose="02020603050405020304" charset="0"/>
                        </a:rPr>
                        <a:t>leaf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Conjugated linoleic Acid</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r>
              <a:tr h="6851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L-Tryptophan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Poria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Forskolin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r>
              <a:tr h="684530">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Cassia seed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Dandelion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Fenugreek seed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r>
              <a:tr h="685800">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Rosemary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ysDash"/>
                    </a:lnT>
                    <a:lnB w="38100">
                      <a:solidFill>
                        <a:schemeClr val="accent4">
                          <a:lumMod val="75000"/>
                        </a:schemeClr>
                      </a:solidFill>
                      <a:prstDash val="solid"/>
                    </a:lnB>
                    <a:lnTlToBr>
                      <a:noFill/>
                    </a:lnTlToBr>
                    <a:lnBlToTr>
                      <a:noFill/>
                    </a:lnBlToTr>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Flammulina velutipes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ysDash"/>
                    </a:lnT>
                    <a:lnB w="38100">
                      <a:solidFill>
                        <a:schemeClr val="accent4">
                          <a:lumMod val="75000"/>
                        </a:schemeClr>
                      </a:solidFill>
                      <a:prstDash val="solid"/>
                    </a:lnB>
                    <a:lnTlToBr>
                      <a:noFill/>
                    </a:lnTlToBr>
                    <a:lnBlToTr>
                      <a:noFill/>
                    </a:lnBlToTr>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Artichoke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ysDash"/>
                    </a:lnT>
                    <a:lnB w="38100">
                      <a:solidFill>
                        <a:schemeClr val="accent4">
                          <a:lumMod val="75000"/>
                        </a:schemeClr>
                      </a:solidFill>
                      <a:prstDash val="solid"/>
                    </a:lnB>
                    <a:lnTlToBr>
                      <a:noFill/>
                    </a:lnTlToBr>
                    <a:lnBlToTr>
                      <a:noFill/>
                    </a:lnBlToTr>
                  </a:tcPr>
                </a:tc>
              </a:tr>
            </a:tbl>
          </a:graphicData>
        </a:graphic>
      </p:graphicFrame>
      <p:pic>
        <p:nvPicPr>
          <p:cNvPr id="2" name="图片 1" descr="33b23e072f769572e95fb55feea8f32"/>
          <p:cNvPicPr>
            <a:picLocks noChangeAspect="1"/>
          </p:cNvPicPr>
          <p:nvPr/>
        </p:nvPicPr>
        <p:blipFill>
          <a:blip r:embed="rId3"/>
          <a:stretch>
            <a:fillRect/>
          </a:stretch>
        </p:blipFill>
        <p:spPr>
          <a:xfrm>
            <a:off x="9663430" y="3641090"/>
            <a:ext cx="2528570" cy="2457450"/>
          </a:xfrm>
          <a:prstGeom prst="rect">
            <a:avLst/>
          </a:prstGeom>
        </p:spPr>
      </p:pic>
      <p:pic>
        <p:nvPicPr>
          <p:cNvPr id="7" name="图片 6" descr="ba7956c2751b67a2ee80682aeade229"/>
          <p:cNvPicPr>
            <a:picLocks noChangeAspect="1"/>
          </p:cNvPicPr>
          <p:nvPr/>
        </p:nvPicPr>
        <p:blipFill>
          <a:blip r:embed="rId4"/>
          <a:stretch>
            <a:fillRect/>
          </a:stretch>
        </p:blipFill>
        <p:spPr>
          <a:xfrm>
            <a:off x="0" y="641985"/>
            <a:ext cx="2527935" cy="2446020"/>
          </a:xfrm>
          <a:prstGeom prst="rect">
            <a:avLst/>
          </a:prstGeom>
        </p:spPr>
      </p:pic>
      <p:pic>
        <p:nvPicPr>
          <p:cNvPr id="8" name="图片 7" descr="d8bfd3cc6c3890403305cb03518043a"/>
          <p:cNvPicPr>
            <a:picLocks noChangeAspect="1"/>
          </p:cNvPicPr>
          <p:nvPr/>
        </p:nvPicPr>
        <p:blipFill>
          <a:blip r:embed="rId5"/>
          <a:stretch>
            <a:fillRect/>
          </a:stretch>
        </p:blipFill>
        <p:spPr>
          <a:xfrm>
            <a:off x="9663430" y="641985"/>
            <a:ext cx="2529205" cy="2446655"/>
          </a:xfrm>
          <a:prstGeom prst="rect">
            <a:avLst/>
          </a:prstGeom>
        </p:spPr>
      </p:pic>
      <p:pic>
        <p:nvPicPr>
          <p:cNvPr id="9" name="图片 8" descr="9eefc93f034853b40b929ed5ac11418"/>
          <p:cNvPicPr>
            <a:picLocks noChangeAspect="1"/>
          </p:cNvPicPr>
          <p:nvPr/>
        </p:nvPicPr>
        <p:blipFill>
          <a:blip r:embed="rId6"/>
          <a:stretch>
            <a:fillRect/>
          </a:stretch>
        </p:blipFill>
        <p:spPr>
          <a:xfrm>
            <a:off x="0" y="3558540"/>
            <a:ext cx="2527935" cy="2540000"/>
          </a:xfrm>
          <a:prstGeom prst="rect">
            <a:avLst/>
          </a:prstGeom>
        </p:spPr>
      </p:pic>
    </p:spTree>
    <p:custDataLst>
      <p:tags r:id="rId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5F0">
            <a:alpha val="80000"/>
          </a:srgbClr>
        </a:solidFill>
        <a:effectLst/>
      </p:bgPr>
    </p:bg>
    <p:spTree>
      <p:nvGrpSpPr>
        <p:cNvPr id="1" name=""/>
        <p:cNvGrpSpPr/>
        <p:nvPr/>
      </p:nvGrpSpPr>
      <p:grpSpPr>
        <a:xfrm>
          <a:off x="0" y="0"/>
          <a:ext cx="0" cy="0"/>
          <a:chOff x="0" y="0"/>
          <a:chExt cx="0" cy="0"/>
        </a:xfrm>
      </p:grpSpPr>
      <p:sp>
        <p:nvSpPr>
          <p:cNvPr id="4" name="文本框 3"/>
          <p:cNvSpPr txBox="1"/>
          <p:nvPr/>
        </p:nvSpPr>
        <p:spPr>
          <a:xfrm>
            <a:off x="1409065" y="6098540"/>
            <a:ext cx="2823845" cy="694690"/>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p:txBody>
      </p:sp>
      <p:pic>
        <p:nvPicPr>
          <p:cNvPr id="3" name="图片 2" descr="logo图-透明底"/>
          <p:cNvPicPr>
            <a:picLocks noChangeAspect="1"/>
          </p:cNvPicPr>
          <p:nvPr/>
        </p:nvPicPr>
        <p:blipFill>
          <a:blip r:embed="rId1"/>
          <a:stretch>
            <a:fillRect/>
          </a:stretch>
        </p:blipFill>
        <p:spPr>
          <a:xfrm>
            <a:off x="254000" y="6249035"/>
            <a:ext cx="1005205" cy="419100"/>
          </a:xfrm>
          <a:prstGeom prst="rect">
            <a:avLst/>
          </a:prstGeom>
        </p:spPr>
      </p:pic>
      <p:graphicFrame>
        <p:nvGraphicFramePr>
          <p:cNvPr id="5" name="表格 4"/>
          <p:cNvGraphicFramePr/>
          <p:nvPr>
            <p:custDataLst>
              <p:tags r:id="rId2"/>
            </p:custDataLst>
          </p:nvPr>
        </p:nvGraphicFramePr>
        <p:xfrm>
          <a:off x="2529840" y="82550"/>
          <a:ext cx="7131685" cy="6015990"/>
        </p:xfrm>
        <a:graphic>
          <a:graphicData uri="http://schemas.openxmlformats.org/drawingml/2006/table">
            <a:tbl>
              <a:tblPr firstRow="1">
                <a:tableStyleId>{83ABC518-4A8C-4A03-805A-B1BED4A671DC}</a:tableStyleId>
              </a:tblPr>
              <a:tblGrid>
                <a:gridCol w="2532380"/>
                <a:gridCol w="2222500"/>
                <a:gridCol w="2376805"/>
              </a:tblGrid>
              <a:tr h="558800">
                <a:tc gridSpan="3">
                  <a:txBody>
                    <a:bodyPr/>
                    <a:p>
                      <a:pPr algn="ctr" fontAlgn="ctr"/>
                      <a:r>
                        <a:rPr lang="en-US" altLang="zh-CN" sz="2400" b="1" i="0">
                          <a:solidFill>
                            <a:srgbClr val="FFFFFF"/>
                          </a:solidFill>
                          <a:latin typeface="Times New Roman" panose="02020603050405020304" charset="0"/>
                          <a:ea typeface="Ebrima" panose="02000000000000000000"/>
                          <a:cs typeface="Times New Roman" panose="02020603050405020304" charset="0"/>
                        </a:rPr>
                        <a:t>Cosmetics</a:t>
                      </a:r>
                      <a:endParaRPr lang="en-US" altLang="zh-CN" sz="2400" b="1" i="0">
                        <a:solidFill>
                          <a:srgbClr val="FFFFFF"/>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w="12700">
                      <a:solidFill>
                        <a:schemeClr val="accent4">
                          <a:lumMod val="75000"/>
                        </a:schemeClr>
                      </a:solidFill>
                      <a:prstDash val="solid"/>
                    </a:lnR>
                    <a:lnT>
                      <a:noFill/>
                    </a:lnT>
                    <a:lnB>
                      <a:noFill/>
                    </a:lnB>
                    <a:lnTlToBr>
                      <a:noFill/>
                    </a:lnTlToBr>
                    <a:lnBlToTr>
                      <a:noFill/>
                    </a:lnBlToTr>
                    <a:gradFill>
                      <a:gsLst>
                        <a:gs pos="50000">
                          <a:srgbClr val="2CAF29"/>
                        </a:gs>
                        <a:gs pos="2000">
                          <a:srgbClr val="A3E9A3"/>
                        </a:gs>
                        <a:gs pos="100000">
                          <a:srgbClr val="0B8F08"/>
                        </a:gs>
                      </a:gsLst>
                      <a:lin ang="16200000" scaled="0"/>
                      <a:tileRect l="-100000" t="-100000"/>
                    </a:gradFill>
                  </a:tcPr>
                </a:tc>
                <a:tc hMerge="1">
                  <a:tcPr>
                    <a:lnT>
                      <a:noFill/>
                    </a:lnT>
                    <a:lnB>
                      <a:noFill/>
                    </a:lnB>
                  </a:tcPr>
                </a:tc>
                <a:tc hMerge="1">
                  <a:tcPr>
                    <a:lnR w="12700">
                      <a:solidFill>
                        <a:schemeClr val="accent4">
                          <a:lumMod val="75000"/>
                        </a:schemeClr>
                      </a:solidFill>
                      <a:prstDash val="solid"/>
                    </a:lnR>
                    <a:lnT>
                      <a:noFill/>
                    </a:lnT>
                    <a:lnB>
                      <a:noFill/>
                    </a:lnB>
                  </a:tcPr>
                </a:tc>
              </a:tr>
              <a:tr h="566420">
                <a:tc>
                  <a:txBody>
                    <a:bodyPr/>
                    <a:p>
                      <a:pPr algn="ctr" fontAlgn="ctr"/>
                      <a:r>
                        <a:rPr lang="en-US" altLang="zh-CN" sz="1600" b="1" i="0">
                          <a:solidFill>
                            <a:srgbClr val="000000"/>
                          </a:solidFill>
                          <a:latin typeface="Times New Roman" panose="02020603050405020304" charset="0"/>
                          <a:ea typeface="Ebrima" panose="02000000000000000000"/>
                          <a:cs typeface="Times New Roman" panose="02020603050405020304" charset="0"/>
                        </a:rPr>
                        <a:t>Antioxidation</a:t>
                      </a:r>
                      <a:endParaRPr lang="en-US" altLang="zh-CN" sz="16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a:noFill/>
                    </a:lnT>
                    <a:lnB w="12700">
                      <a:solidFill>
                        <a:schemeClr val="accent4">
                          <a:lumMod val="75000"/>
                        </a:schemeClr>
                      </a:solidFill>
                      <a:prstDash val="solid"/>
                    </a:lnB>
                    <a:lnTlToBr>
                      <a:noFill/>
                    </a:lnTlToBr>
                    <a:lnBlToTr>
                      <a:noFill/>
                    </a:lnBlToTr>
                  </a:tcPr>
                </a:tc>
                <a:tc>
                  <a:txBody>
                    <a:bodyPr/>
                    <a:p>
                      <a:pPr algn="ctr" fontAlgn="ctr"/>
                      <a:r>
                        <a:rPr lang="en-US" altLang="zh-CN" sz="1600" b="1" i="0">
                          <a:solidFill>
                            <a:srgbClr val="000000"/>
                          </a:solidFill>
                          <a:latin typeface="Times New Roman" panose="02020603050405020304" charset="0"/>
                          <a:ea typeface="Ebrima" panose="02000000000000000000"/>
                          <a:cs typeface="Times New Roman" panose="02020603050405020304" charset="0"/>
                        </a:rPr>
                        <a:t>Natural anti-inflammatory</a:t>
                      </a:r>
                      <a:endParaRPr lang="en-US" altLang="zh-CN" sz="1600" b="1"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12700">
                      <a:solidFill>
                        <a:schemeClr val="accent4">
                          <a:lumMod val="75000"/>
                        </a:schemeClr>
                      </a:solidFill>
                      <a:prstDash val="solid"/>
                    </a:lnB>
                    <a:lnTlToBr>
                      <a:noFill/>
                    </a:lnTlToBr>
                    <a:lnBlToTr>
                      <a:noFill/>
                    </a:lnBlToTr>
                  </a:tcPr>
                </a:tc>
                <a:tc>
                  <a:txBody>
                    <a:bodyPr/>
                    <a:p>
                      <a:pPr algn="ctr" fontAlgn="ctr"/>
                      <a:r>
                        <a:rPr lang="en-US" altLang="zh-CN" sz="1600" b="1" i="0">
                          <a:solidFill>
                            <a:srgbClr val="000000"/>
                          </a:solidFill>
                          <a:latin typeface="Times New Roman" panose="02020603050405020304" charset="0"/>
                          <a:ea typeface="宋体" panose="02010600030101010101" pitchFamily="2" charset="-122"/>
                          <a:cs typeface="Times New Roman" panose="02020603050405020304" charset="0"/>
                        </a:rPr>
                        <a:t>Improve the skin</a:t>
                      </a:r>
                      <a:endParaRPr lang="en-US" altLang="zh-CN" sz="1600" b="1" i="0">
                        <a:solidFill>
                          <a:srgbClr val="000000"/>
                        </a:solidFill>
                        <a:latin typeface="Times New Roman" panose="02020603050405020304" charset="0"/>
                        <a:ea typeface="宋体" panose="02010600030101010101" pitchFamily="2" charset="-122"/>
                        <a:cs typeface="Times New Roman" panose="02020603050405020304" charset="0"/>
                      </a:endParaRPr>
                    </a:p>
                  </a:txBody>
                  <a:tcPr marL="9842" marR="9842" marT="9842" marB="0" anchor="ctr" anchorCtr="0">
                    <a:lnL>
                      <a:noFill/>
                    </a:lnL>
                    <a:lnR w="12700">
                      <a:solidFill>
                        <a:schemeClr val="accent4">
                          <a:lumMod val="75000"/>
                        </a:schemeClr>
                      </a:solidFill>
                      <a:prstDash val="solid"/>
                    </a:lnR>
                    <a:lnT>
                      <a:noFill/>
                    </a:lnT>
                    <a:lnB w="12700">
                      <a:solidFill>
                        <a:schemeClr val="accent4">
                          <a:lumMod val="75000"/>
                        </a:schemeClr>
                      </a:solidFill>
                      <a:prstDash val="solid"/>
                    </a:lnB>
                    <a:lnTlToBr>
                      <a:noFill/>
                    </a:lnTlToBr>
                    <a:lnBlToTr>
                      <a:noFill/>
                    </a:lnBlToTr>
                  </a:tcPr>
                </a:tc>
              </a:tr>
              <a:tr h="75628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Green tea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olid"/>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Vitamin C</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olid"/>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Resveratrol</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olid"/>
                    </a:lnT>
                    <a:lnB w="12700">
                      <a:solidFill>
                        <a:schemeClr val="accent4">
                          <a:lumMod val="75000"/>
                        </a:schemeClr>
                      </a:solidFill>
                      <a:prstDash val="sysDash"/>
                    </a:lnB>
                    <a:lnTlToBr>
                      <a:noFill/>
                    </a:lnTlToBr>
                    <a:lnBlToTr>
                      <a:noFill/>
                    </a:lnBlToTr>
                  </a:tcPr>
                </a:tc>
              </a:tr>
              <a:tr h="70866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Grape seed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Ivy  leaf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Niacinamide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r>
              <a:tr h="68580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Pomegranate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Marigold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Angelica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r>
              <a:tr h="68453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Rhodiola rosea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Calendula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Plantain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r>
              <a:tr h="6851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Centella asiatica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Aloe vera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Cranberry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r>
              <a:tr h="68453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Ginkgo biloba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Bacopa monnieri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Sodium Hyaluronate</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ysDash"/>
                    </a:lnT>
                    <a:lnB w="12700">
                      <a:solidFill>
                        <a:schemeClr val="accent4">
                          <a:lumMod val="75000"/>
                        </a:schemeClr>
                      </a:solidFill>
                      <a:prstDash val="sysDash"/>
                    </a:lnB>
                    <a:lnTlToBr>
                      <a:noFill/>
                    </a:lnTlToBr>
                    <a:lnBlToTr>
                      <a:noFill/>
                    </a:lnBlToTr>
                  </a:tcPr>
                </a:tc>
              </a:tr>
              <a:tr h="68580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Haematococcus pluvialis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w="12700">
                      <a:solidFill>
                        <a:schemeClr val="accent4">
                          <a:lumMod val="75000"/>
                        </a:schemeClr>
                      </a:solidFill>
                      <a:prstDash val="solid"/>
                    </a:lnL>
                    <a:lnR>
                      <a:noFill/>
                    </a:lnR>
                    <a:lnT w="12700">
                      <a:solidFill>
                        <a:schemeClr val="accent4">
                          <a:lumMod val="75000"/>
                        </a:schemeClr>
                      </a:solidFill>
                      <a:prstDash val="sysDash"/>
                    </a:lnT>
                    <a:lnB w="38100">
                      <a:solidFill>
                        <a:schemeClr val="accent4">
                          <a:lumMod val="75000"/>
                        </a:schemeClr>
                      </a:solidFill>
                      <a:prstDash val="solid"/>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Astragalus root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12700">
                      <a:solidFill>
                        <a:schemeClr val="accent4">
                          <a:lumMod val="75000"/>
                        </a:schemeClr>
                      </a:solidFill>
                      <a:prstDash val="sysDash"/>
                    </a:lnT>
                    <a:lnB w="38100">
                      <a:solidFill>
                        <a:schemeClr val="accent4">
                          <a:lumMod val="75000"/>
                        </a:schemeClr>
                      </a:solidFill>
                      <a:prstDash val="solid"/>
                    </a:lnB>
                    <a:lnTlToBr>
                      <a:noFill/>
                    </a:lnTlToBr>
                    <a:lnBlToTr>
                      <a:noFill/>
                    </a:lnBlToTr>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Stephania tetrandra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w="12700">
                      <a:solidFill>
                        <a:schemeClr val="accent4">
                          <a:lumMod val="75000"/>
                        </a:schemeClr>
                      </a:solidFill>
                      <a:prstDash val="solid"/>
                    </a:lnR>
                    <a:lnT w="12700">
                      <a:solidFill>
                        <a:schemeClr val="accent4">
                          <a:lumMod val="75000"/>
                        </a:schemeClr>
                      </a:solidFill>
                      <a:prstDash val="sysDash"/>
                    </a:lnT>
                    <a:lnB w="38100">
                      <a:solidFill>
                        <a:schemeClr val="accent4">
                          <a:lumMod val="75000"/>
                        </a:schemeClr>
                      </a:solidFill>
                      <a:prstDash val="solid"/>
                    </a:lnB>
                    <a:lnTlToBr>
                      <a:noFill/>
                    </a:lnTlToBr>
                    <a:lnBlToTr>
                      <a:noFill/>
                    </a:lnBlToTr>
                  </a:tcPr>
                </a:tc>
              </a:tr>
            </a:tbl>
          </a:graphicData>
        </a:graphic>
      </p:graphicFrame>
      <p:pic>
        <p:nvPicPr>
          <p:cNvPr id="6" name="图片 5" descr="cfbf2796175efac997d4c552ddb61f5"/>
          <p:cNvPicPr>
            <a:picLocks noChangeAspect="1"/>
          </p:cNvPicPr>
          <p:nvPr/>
        </p:nvPicPr>
        <p:blipFill>
          <a:blip r:embed="rId3"/>
          <a:stretch>
            <a:fillRect/>
          </a:stretch>
        </p:blipFill>
        <p:spPr>
          <a:xfrm>
            <a:off x="9697720" y="657225"/>
            <a:ext cx="2477770" cy="2586990"/>
          </a:xfrm>
          <a:prstGeom prst="rect">
            <a:avLst/>
          </a:prstGeom>
        </p:spPr>
      </p:pic>
      <p:pic>
        <p:nvPicPr>
          <p:cNvPr id="7" name="图片 6" descr="a15ef2fb7123d70bf8e1961e2fb527b"/>
          <p:cNvPicPr>
            <a:picLocks noChangeAspect="1"/>
          </p:cNvPicPr>
          <p:nvPr/>
        </p:nvPicPr>
        <p:blipFill>
          <a:blip r:embed="rId4"/>
          <a:stretch>
            <a:fillRect/>
          </a:stretch>
        </p:blipFill>
        <p:spPr>
          <a:xfrm>
            <a:off x="0" y="657225"/>
            <a:ext cx="2493645" cy="2586990"/>
          </a:xfrm>
          <a:prstGeom prst="rect">
            <a:avLst/>
          </a:prstGeom>
        </p:spPr>
      </p:pic>
      <p:pic>
        <p:nvPicPr>
          <p:cNvPr id="9" name="图片 8" descr="9a9b20cdf9e9c6641d2544062f93407"/>
          <p:cNvPicPr>
            <a:picLocks noChangeAspect="1"/>
          </p:cNvPicPr>
          <p:nvPr/>
        </p:nvPicPr>
        <p:blipFill>
          <a:blip r:embed="rId5"/>
          <a:stretch>
            <a:fillRect/>
          </a:stretch>
        </p:blipFill>
        <p:spPr>
          <a:xfrm>
            <a:off x="0" y="3648710"/>
            <a:ext cx="2493010" cy="2449830"/>
          </a:xfrm>
          <a:prstGeom prst="rect">
            <a:avLst/>
          </a:prstGeom>
        </p:spPr>
      </p:pic>
      <p:pic>
        <p:nvPicPr>
          <p:cNvPr id="10" name="图片 9" descr="f7359589b1307fa9850e5622274ae15"/>
          <p:cNvPicPr>
            <a:picLocks noChangeAspect="1"/>
          </p:cNvPicPr>
          <p:nvPr/>
        </p:nvPicPr>
        <p:blipFill>
          <a:blip r:embed="rId6"/>
          <a:stretch>
            <a:fillRect/>
          </a:stretch>
        </p:blipFill>
        <p:spPr>
          <a:xfrm>
            <a:off x="9698355" y="3648075"/>
            <a:ext cx="2500630" cy="2449830"/>
          </a:xfrm>
          <a:prstGeom prst="rect">
            <a:avLst/>
          </a:prstGeom>
        </p:spPr>
      </p:pic>
    </p:spTree>
    <p:custDataLst>
      <p:tags r:id="rId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0">
            <a:alpha val="80000"/>
          </a:srgbClr>
        </a:solidFill>
        <a:effectLst/>
      </p:bgPr>
    </p:bg>
    <p:spTree>
      <p:nvGrpSpPr>
        <p:cNvPr id="1" name=""/>
        <p:cNvGrpSpPr/>
        <p:nvPr/>
      </p:nvGrpSpPr>
      <p:grpSpPr>
        <a:xfrm>
          <a:off x="0" y="0"/>
          <a:ext cx="0" cy="0"/>
          <a:chOff x="0" y="0"/>
          <a:chExt cx="0" cy="0"/>
        </a:xfrm>
      </p:grpSpPr>
      <p:sp>
        <p:nvSpPr>
          <p:cNvPr id="4" name="文本框 3"/>
          <p:cNvSpPr txBox="1"/>
          <p:nvPr/>
        </p:nvSpPr>
        <p:spPr>
          <a:xfrm>
            <a:off x="1409065" y="6094095"/>
            <a:ext cx="2823845" cy="646430"/>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endParaRPr lang="en-US" altLang="zh-CN" sz="1200">
              <a:solidFill>
                <a:schemeClr val="accent4">
                  <a:lumMod val="50000"/>
                </a:schemeClr>
              </a:solidFill>
              <a:latin typeface="Sylfaen" panose="010A0502050306030303" charset="0"/>
              <a:cs typeface="Sylfaen" panose="010A0502050306030303" charset="0"/>
            </a:endParaRPr>
          </a:p>
        </p:txBody>
      </p:sp>
      <p:pic>
        <p:nvPicPr>
          <p:cNvPr id="3" name="图片 2" descr="logo图-透明底"/>
          <p:cNvPicPr>
            <a:picLocks noChangeAspect="1"/>
          </p:cNvPicPr>
          <p:nvPr/>
        </p:nvPicPr>
        <p:blipFill>
          <a:blip r:embed="rId1"/>
          <a:stretch>
            <a:fillRect/>
          </a:stretch>
        </p:blipFill>
        <p:spPr>
          <a:xfrm>
            <a:off x="254000" y="6207760"/>
            <a:ext cx="1005205" cy="419100"/>
          </a:xfrm>
          <a:prstGeom prst="rect">
            <a:avLst/>
          </a:prstGeom>
        </p:spPr>
      </p:pic>
      <p:pic>
        <p:nvPicPr>
          <p:cNvPr id="2" name="图片 1" descr="C:/Users/summe/Desktop/afe0f9fc-087e-42aa-86f0-7586a4e1cd06(1).jpgafe0f9fc-087e-42aa-86f0-7586a4e1cd06(1)"/>
          <p:cNvPicPr>
            <a:picLocks noChangeAspect="1"/>
          </p:cNvPicPr>
          <p:nvPr/>
        </p:nvPicPr>
        <p:blipFill>
          <a:blip r:embed="rId2"/>
          <a:srcRect l="5983" r="5983"/>
          <a:stretch>
            <a:fillRect/>
          </a:stretch>
        </p:blipFill>
        <p:spPr>
          <a:xfrm>
            <a:off x="762635" y="671830"/>
            <a:ext cx="4657090" cy="5110480"/>
          </a:xfrm>
          <a:prstGeom prst="roundRect">
            <a:avLst/>
          </a:prstGeom>
        </p:spPr>
      </p:pic>
      <p:sp>
        <p:nvSpPr>
          <p:cNvPr id="9" name="文本框 8"/>
          <p:cNvSpPr txBox="1"/>
          <p:nvPr/>
        </p:nvSpPr>
        <p:spPr>
          <a:xfrm>
            <a:off x="6439535" y="492125"/>
            <a:ext cx="4465955" cy="737870"/>
          </a:xfrm>
          <a:prstGeom prst="rect">
            <a:avLst/>
          </a:prstGeom>
          <a:noFill/>
        </p:spPr>
        <p:txBody>
          <a:bodyPr wrap="square" rtlCol="0">
            <a:noAutofit/>
          </a:bodyPr>
          <a:p>
            <a:pPr algn="ctr"/>
            <a:r>
              <a:rPr lang="en-US" altLang="zh-CN" sz="4000">
                <a:solidFill>
                  <a:srgbClr val="C00000"/>
                </a:solidFill>
                <a:latin typeface="Arial Black" panose="020B0A04020102020204" charset="0"/>
                <a:cs typeface="Arial Black" panose="020B0A04020102020204" charset="0"/>
              </a:rPr>
              <a:t>About Us</a:t>
            </a:r>
            <a:endParaRPr lang="en-US" altLang="zh-CN" sz="4000">
              <a:solidFill>
                <a:srgbClr val="C00000"/>
              </a:solidFill>
              <a:latin typeface="Arial Black" panose="020B0A04020102020204" charset="0"/>
              <a:cs typeface="Arial Black" panose="020B0A04020102020204" charset="0"/>
            </a:endParaRPr>
          </a:p>
        </p:txBody>
      </p:sp>
      <p:sp>
        <p:nvSpPr>
          <p:cNvPr id="10" name="文本框 9"/>
          <p:cNvSpPr txBox="1"/>
          <p:nvPr/>
        </p:nvSpPr>
        <p:spPr>
          <a:xfrm>
            <a:off x="6057900" y="1288415"/>
            <a:ext cx="5501640" cy="4582795"/>
          </a:xfrm>
          <a:prstGeom prst="rect">
            <a:avLst/>
          </a:prstGeom>
          <a:noFill/>
        </p:spPr>
        <p:txBody>
          <a:bodyPr wrap="square" rtlCol="0">
            <a:noAutofit/>
          </a:bodyPr>
          <a:p>
            <a:pPr algn="just">
              <a:lnSpc>
                <a:spcPct val="130000"/>
              </a:lnSpc>
            </a:pPr>
            <a:r>
              <a:rPr lang="en-US" altLang="zh-CN" sz="1600">
                <a:solidFill>
                  <a:schemeClr val="accent4">
                    <a:lumMod val="50000"/>
                  </a:schemeClr>
                </a:solidFill>
                <a:latin typeface="Sylfaen" panose="010A0502050306030303" charset="0"/>
                <a:cs typeface="Sylfaen" panose="010A0502050306030303" charset="0"/>
                <a:sym typeface="+mn-ea"/>
              </a:rPr>
              <a:t>Life Energy is a foreign trading company that specializes in plant extraction and is committed to providing </a:t>
            </a:r>
            <a:r>
              <a:rPr lang="en-US" altLang="zh-CN" b="1">
                <a:solidFill>
                  <a:schemeClr val="accent4">
                    <a:lumMod val="50000"/>
                  </a:schemeClr>
                </a:solidFill>
                <a:latin typeface="Sylfaen" panose="010A0502050306030303" charset="0"/>
                <a:cs typeface="Sylfaen" panose="010A0502050306030303" charset="0"/>
                <a:sym typeface="+mn-ea"/>
              </a:rPr>
              <a:t>high-quality pure natural plant extracts</a:t>
            </a:r>
            <a:r>
              <a:rPr lang="en-US" altLang="zh-CN" sz="1600">
                <a:solidFill>
                  <a:schemeClr val="accent4">
                    <a:lumMod val="50000"/>
                  </a:schemeClr>
                </a:solidFill>
                <a:latin typeface="Sylfaen" panose="010A0502050306030303" charset="0"/>
                <a:cs typeface="Sylfaen" panose="010A0502050306030303" charset="0"/>
                <a:sym typeface="+mn-ea"/>
              </a:rPr>
              <a:t> for customers all around the world. </a:t>
            </a:r>
            <a:endParaRPr lang="en-US" altLang="zh-CN" sz="1600">
              <a:solidFill>
                <a:schemeClr val="accent4">
                  <a:lumMod val="50000"/>
                </a:schemeClr>
              </a:solidFill>
              <a:latin typeface="Sylfaen" panose="010A0502050306030303" charset="0"/>
              <a:cs typeface="Sylfaen" panose="010A0502050306030303" charset="0"/>
            </a:endParaRPr>
          </a:p>
          <a:p>
            <a:pPr algn="l">
              <a:lnSpc>
                <a:spcPct val="130000"/>
              </a:lnSpc>
            </a:pPr>
            <a:endParaRPr lang="en-US" altLang="zh-CN" sz="1600">
              <a:solidFill>
                <a:schemeClr val="accent4">
                  <a:lumMod val="50000"/>
                </a:schemeClr>
              </a:solidFill>
              <a:latin typeface="Sylfaen" panose="010A0502050306030303" charset="0"/>
              <a:cs typeface="Sylfaen" panose="010A0502050306030303" charset="0"/>
            </a:endParaRPr>
          </a:p>
          <a:p>
            <a:pPr algn="l">
              <a:lnSpc>
                <a:spcPct val="130000"/>
              </a:lnSpc>
            </a:pPr>
            <a:endParaRPr lang="en-US" altLang="zh-CN" sz="1600">
              <a:solidFill>
                <a:schemeClr val="accent4">
                  <a:lumMod val="50000"/>
                </a:schemeClr>
              </a:solidFill>
              <a:latin typeface="Sylfaen" panose="010A0502050306030303" charset="0"/>
              <a:cs typeface="Sylfaen" panose="010A0502050306030303" charset="0"/>
            </a:endParaRPr>
          </a:p>
          <a:p>
            <a:pPr algn="just">
              <a:lnSpc>
                <a:spcPct val="130000"/>
              </a:lnSpc>
            </a:pPr>
            <a:r>
              <a:rPr lang="en-US" altLang="zh-CN" sz="1600">
                <a:solidFill>
                  <a:schemeClr val="accent4">
                    <a:lumMod val="50000"/>
                  </a:schemeClr>
                </a:solidFill>
                <a:latin typeface="Sylfaen" panose="010A0502050306030303" charset="0"/>
                <a:cs typeface="Sylfaen" panose="010A0502050306030303" charset="0"/>
              </a:rPr>
              <a:t>Founded in 2020, our Life Energy family has grown exponentially and is now home to some young people enthusiastic about export trade industry, Team members are full of enthusiasm and ideals, gathered a wealth of industry knowledge and professional skills, we advocate </a:t>
            </a:r>
            <a:r>
              <a:rPr lang="en-US" altLang="zh-CN" b="1">
                <a:solidFill>
                  <a:schemeClr val="accent4">
                    <a:lumMod val="50000"/>
                  </a:schemeClr>
                </a:solidFill>
                <a:latin typeface="Sylfaen" panose="010A0502050306030303" charset="0"/>
                <a:cs typeface="Sylfaen" panose="010A0502050306030303" charset="0"/>
              </a:rPr>
              <a:t>"integrity cooperation"</a:t>
            </a:r>
            <a:r>
              <a:rPr lang="en-US" altLang="zh-CN" sz="1600">
                <a:solidFill>
                  <a:schemeClr val="accent4">
                    <a:lumMod val="50000"/>
                  </a:schemeClr>
                </a:solidFill>
                <a:latin typeface="Sylfaen" panose="010A0502050306030303" charset="0"/>
                <a:cs typeface="Sylfaen" panose="010A0502050306030303" charset="0"/>
              </a:rPr>
              <a:t>, and trusted by various brands to translate their creative vision into practical reality.</a:t>
            </a:r>
            <a:endParaRPr lang="en-US" altLang="zh-CN" sz="1600">
              <a:solidFill>
                <a:schemeClr val="accent4">
                  <a:lumMod val="50000"/>
                </a:schemeClr>
              </a:solidFill>
              <a:latin typeface="Sylfaen" panose="010A0502050306030303" charset="0"/>
              <a:cs typeface="Sylfaen" panose="010A0502050306030303" charset="0"/>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logo图-透明底"/>
          <p:cNvPicPr>
            <a:picLocks noChangeAspect="1"/>
          </p:cNvPicPr>
          <p:nvPr/>
        </p:nvPicPr>
        <p:blipFill>
          <a:blip r:embed="rId1"/>
          <a:stretch>
            <a:fillRect/>
          </a:stretch>
        </p:blipFill>
        <p:spPr>
          <a:xfrm>
            <a:off x="254000" y="6087110"/>
            <a:ext cx="1066800" cy="444500"/>
          </a:xfrm>
          <a:prstGeom prst="rect">
            <a:avLst/>
          </a:prstGeom>
        </p:spPr>
      </p:pic>
      <p:sp>
        <p:nvSpPr>
          <p:cNvPr id="4" name="文本框 3"/>
          <p:cNvSpPr txBox="1"/>
          <p:nvPr/>
        </p:nvSpPr>
        <p:spPr>
          <a:xfrm>
            <a:off x="1409065" y="5904865"/>
            <a:ext cx="2823845" cy="626745"/>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endParaRPr lang="en-US" altLang="zh-CN" sz="1200">
              <a:solidFill>
                <a:schemeClr val="accent4">
                  <a:lumMod val="50000"/>
                </a:schemeClr>
              </a:solidFill>
              <a:latin typeface="Sylfaen" panose="010A0502050306030303" charset="0"/>
              <a:cs typeface="Sylfaen" panose="010A0502050306030303" charset="0"/>
            </a:endParaRPr>
          </a:p>
        </p:txBody>
      </p:sp>
      <p:graphicFrame>
        <p:nvGraphicFramePr>
          <p:cNvPr id="6" name="表格 5"/>
          <p:cNvGraphicFramePr/>
          <p:nvPr>
            <p:custDataLst>
              <p:tags r:id="rId2"/>
            </p:custDataLst>
          </p:nvPr>
        </p:nvGraphicFramePr>
        <p:xfrm>
          <a:off x="254000" y="247015"/>
          <a:ext cx="11692890" cy="5753100"/>
        </p:xfrm>
        <a:graphic>
          <a:graphicData uri="http://schemas.openxmlformats.org/drawingml/2006/table">
            <a:tbl>
              <a:tblPr/>
              <a:tblGrid>
                <a:gridCol w="2924175"/>
                <a:gridCol w="2922905"/>
                <a:gridCol w="2874010"/>
                <a:gridCol w="2971800"/>
              </a:tblGrid>
              <a:tr h="383540">
                <a:tc gridSpan="4">
                  <a:txBody>
                    <a:bodyPr/>
                    <a:p>
                      <a:pPr algn="ctr" fontAlgn="ctr"/>
                      <a:r>
                        <a:rPr lang="en-US" altLang="zh-CN" sz="2400" b="1" i="0">
                          <a:solidFill>
                            <a:srgbClr val="FFFFFF"/>
                          </a:solidFill>
                          <a:latin typeface="Times New Roman" panose="02020603050405020304" charset="0"/>
                          <a:ea typeface="Ebrima" panose="02000000000000000000"/>
                          <a:cs typeface="Times New Roman" panose="02020603050405020304" charset="0"/>
                        </a:rPr>
                        <a:t>Herbal Extract</a:t>
                      </a:r>
                      <a:endParaRPr lang="en-US" altLang="zh-CN" sz="2400" b="1" i="0">
                        <a:solidFill>
                          <a:srgbClr val="FFFFFF"/>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gradFill>
                      <a:gsLst>
                        <a:gs pos="50000">
                          <a:schemeClr val="accent4"/>
                        </a:gs>
                        <a:gs pos="0">
                          <a:schemeClr val="accent4">
                            <a:lumMod val="25000"/>
                            <a:lumOff val="75000"/>
                          </a:schemeClr>
                        </a:gs>
                        <a:gs pos="100000">
                          <a:schemeClr val="accent4">
                            <a:lumMod val="85000"/>
                          </a:schemeClr>
                        </a:gs>
                      </a:gsLst>
                      <a:lin ang="5400000" scaled="0"/>
                    </a:gradFill>
                  </a:tcPr>
                </a:tc>
                <a:tc hMerge="1">
                  <a:tcPr>
                    <a:lnT>
                      <a:noFill/>
                    </a:lnT>
                    <a:lnB w="6350" cap="flat" cmpd="sng">
                      <a:solidFill>
                        <a:srgbClr val="588E32"/>
                      </a:solidFill>
                      <a:prstDash val="solid"/>
                      <a:headEnd type="none" w="med" len="med"/>
                      <a:tailEnd type="none" w="med" len="med"/>
                    </a:lnB>
                  </a:tcPr>
                </a:tc>
                <a:tc hMerge="1">
                  <a:tcPr>
                    <a:lnT>
                      <a:noFill/>
                    </a:lnT>
                    <a:lnB w="6350" cap="flat" cmpd="sng">
                      <a:solidFill>
                        <a:srgbClr val="588E32"/>
                      </a:solidFill>
                      <a:prstDash val="solid"/>
                      <a:headEnd type="none" w="med" len="med"/>
                      <a:tailEnd type="none" w="med" len="med"/>
                    </a:lnB>
                  </a:tcPr>
                </a:tc>
                <a:tc hMerge="1">
                  <a:tcPr>
                    <a:lnR>
                      <a:noFill/>
                    </a:lnR>
                    <a:lnT>
                      <a:noFill/>
                    </a:lnT>
                    <a:lnB w="6350" cap="flat" cmpd="sng">
                      <a:solidFill>
                        <a:srgbClr val="588E32"/>
                      </a:solidFill>
                      <a:prstDash val="solid"/>
                      <a:headEnd type="none" w="med" len="med"/>
                      <a:tailEnd type="none" w="med" len="med"/>
                    </a:lnB>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Atractylodes macrocephala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Panax ginseng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Maca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Plantain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Bacopa monnieri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Polygoni multiflori radix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Passion flower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Sophora flavescens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Curcumin</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Rhodiola rosea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Fenugreek seed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Inulin</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Cuscutae semen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Semen coicis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Yuhimbe bark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Notoginseng folium Saponins</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Dendrobii offcinalis caulis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Sophora japonica Extract-Quercetin</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Andrographis paniculata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Valerian root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Epimedium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Sophora japonica Extract-Rutin</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Tribulus terrestris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Soy bean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Eucommia cortex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Spirulina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Angelica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Flax seed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Ginkgol biloba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Stephania tetrandra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Cinnamon bark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Kaempferol</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Green tea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Stevia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Salviae miltiorrhizae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Mucuna pruriens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Honeysuckle flower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Siberian ginseng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Ligusticum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Fucoidan</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Ligustri lucidi fructus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Ashwagandha standardized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Resveratrol</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Cassia seed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Lotus leaf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Wild jujube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Garlic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Boswellin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Milk thistle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Schisandra chinensis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Griffonia seed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Borage oil Powder</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r>
              <a:tr h="38354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White willow bark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Luteolin</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Shilajit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Lilium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254000" y="301625"/>
          <a:ext cx="11677650" cy="5603240"/>
        </p:xfrm>
        <a:graphic>
          <a:graphicData uri="http://schemas.openxmlformats.org/drawingml/2006/table">
            <a:tbl>
              <a:tblPr/>
              <a:tblGrid>
                <a:gridCol w="2919095"/>
                <a:gridCol w="2919730"/>
                <a:gridCol w="2870835"/>
                <a:gridCol w="2967990"/>
              </a:tblGrid>
              <a:tr h="744855">
                <a:tc gridSpan="4">
                  <a:txBody>
                    <a:bodyPr/>
                    <a:p>
                      <a:pPr algn="ctr" fontAlgn="ctr"/>
                      <a:r>
                        <a:rPr lang="en-US" altLang="zh-CN" sz="2400" b="1" i="0">
                          <a:solidFill>
                            <a:srgbClr val="FFFFFF"/>
                          </a:solidFill>
                          <a:latin typeface="Times New Roman" panose="02020603050405020304" charset="0"/>
                          <a:ea typeface="Ebrima" panose="02000000000000000000"/>
                          <a:cs typeface="Times New Roman" panose="02020603050405020304" charset="0"/>
                        </a:rPr>
                        <a:t>Fruit&amp;Vegetable Powder</a:t>
                      </a:r>
                      <a:endParaRPr lang="en-US" altLang="zh-CN" sz="2400" b="1" i="0">
                        <a:solidFill>
                          <a:srgbClr val="FFFFFF"/>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w="6350" cap="flat" cmpd="sng">
                      <a:solidFill>
                        <a:srgbClr val="588E32"/>
                      </a:solidFill>
                      <a:prstDash val="solid"/>
                      <a:headEnd type="none" w="med" len="med"/>
                      <a:tailEnd type="none" w="med" len="med"/>
                    </a:lnB>
                    <a:gradFill>
                      <a:gsLst>
                        <a:gs pos="50000">
                          <a:schemeClr val="accent4"/>
                        </a:gs>
                        <a:gs pos="0">
                          <a:schemeClr val="accent4">
                            <a:lumMod val="25000"/>
                            <a:lumOff val="75000"/>
                          </a:schemeClr>
                        </a:gs>
                        <a:gs pos="100000">
                          <a:schemeClr val="accent4">
                            <a:lumMod val="85000"/>
                          </a:schemeClr>
                        </a:gs>
                      </a:gsLst>
                      <a:lin ang="5400000" scaled="0"/>
                    </a:gradFill>
                  </a:tcPr>
                </a:tc>
                <a:tc hMerge="1">
                  <a:tcPr>
                    <a:lnT>
                      <a:noFill/>
                    </a:lnT>
                    <a:lnB w="6350" cap="flat" cmpd="sng">
                      <a:solidFill>
                        <a:srgbClr val="588E32"/>
                      </a:solidFill>
                      <a:prstDash val="solid"/>
                      <a:headEnd type="none" w="med" len="med"/>
                      <a:tailEnd type="none" w="med" len="med"/>
                    </a:lnB>
                  </a:tcPr>
                </a:tc>
                <a:tc hMerge="1">
                  <a:tcPr>
                    <a:lnT>
                      <a:noFill/>
                    </a:lnT>
                    <a:lnB w="6350" cap="flat" cmpd="sng">
                      <a:solidFill>
                        <a:srgbClr val="588E32"/>
                      </a:solidFill>
                      <a:prstDash val="solid"/>
                      <a:headEnd type="none" w="med" len="med"/>
                      <a:tailEnd type="none" w="med" len="med"/>
                    </a:lnB>
                  </a:tcPr>
                </a:tc>
                <a:tc hMerge="1">
                  <a:tcPr>
                    <a:lnR>
                      <a:noFill/>
                    </a:lnR>
                    <a:lnT>
                      <a:noFill/>
                    </a:lnT>
                    <a:lnB w="6350" cap="flat" cmpd="sng">
                      <a:solidFill>
                        <a:srgbClr val="588E32"/>
                      </a:solidFill>
                      <a:prstDash val="solid"/>
                      <a:headEnd type="none" w="med" len="med"/>
                      <a:tailEnd type="none" w="med" len="med"/>
                    </a:lnB>
                  </a:tcPr>
                </a:tc>
              </a:tr>
              <a:tr h="48577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Grape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Blueberry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Sea buckthorn fruit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Sugar beet root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r>
              <a:tr h="48641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Strawberry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Acai berry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Purple potato starch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Papaya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r>
              <a:tr h="48577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Citrus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Cranberry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Kale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Snow pear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r>
              <a:tr h="48514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Grapefruit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Mulberry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Spinach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Watermelon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r>
              <a:tr h="48577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Wild cherry berry fruit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Lemon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Carrot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Pineapple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r>
              <a:tr h="48641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Walnut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Acerola cherry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Wheat seeding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West blue pollen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r>
              <a:tr h="48514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Apple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Bilberry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Noni fruit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Celery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r>
              <a:tr h="48577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Pomegranate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Black currant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Black wolfberry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Tomato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EEF7E8"/>
                    </a:solidFill>
                  </a:tcPr>
                </a:tc>
              </a:tr>
              <a:tr h="48577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Raspberry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Cherry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Roxburgh rose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Dragon fruit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a:noFill/>
                    </a:lnB>
                    <a:solidFill>
                      <a:srgbClr val="FFFFFF"/>
                    </a:solidFill>
                  </a:tcPr>
                </a:tc>
              </a:tr>
              <a:tr h="48641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Orange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Kiwi fruit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Medlar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Hawthorn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39" marR="9839" marT="9839"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r>
            </a:tbl>
          </a:graphicData>
        </a:graphic>
      </p:graphicFrame>
      <p:pic>
        <p:nvPicPr>
          <p:cNvPr id="3" name="图片 2" descr="logo图-透明底"/>
          <p:cNvPicPr>
            <a:picLocks noChangeAspect="1"/>
          </p:cNvPicPr>
          <p:nvPr/>
        </p:nvPicPr>
        <p:blipFill>
          <a:blip r:embed="rId2"/>
          <a:stretch>
            <a:fillRect/>
          </a:stretch>
        </p:blipFill>
        <p:spPr>
          <a:xfrm>
            <a:off x="254000" y="6087110"/>
            <a:ext cx="1066800" cy="444500"/>
          </a:xfrm>
          <a:prstGeom prst="rect">
            <a:avLst/>
          </a:prstGeom>
        </p:spPr>
      </p:pic>
      <p:sp>
        <p:nvSpPr>
          <p:cNvPr id="4" name="文本框 3"/>
          <p:cNvSpPr txBox="1"/>
          <p:nvPr/>
        </p:nvSpPr>
        <p:spPr>
          <a:xfrm>
            <a:off x="1409065" y="5904865"/>
            <a:ext cx="2823845" cy="626745"/>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endParaRPr lang="en-US" altLang="zh-CN" sz="1200">
              <a:solidFill>
                <a:schemeClr val="accent4">
                  <a:lumMod val="50000"/>
                </a:schemeClr>
              </a:solidFill>
              <a:latin typeface="Sylfaen" panose="010A0502050306030303" charset="0"/>
              <a:cs typeface="Sylfaen" panose="010A0502050306030303"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logo图-透明底"/>
          <p:cNvPicPr>
            <a:picLocks noChangeAspect="1"/>
          </p:cNvPicPr>
          <p:nvPr/>
        </p:nvPicPr>
        <p:blipFill>
          <a:blip r:embed="rId1"/>
          <a:stretch>
            <a:fillRect/>
          </a:stretch>
        </p:blipFill>
        <p:spPr>
          <a:xfrm>
            <a:off x="254000" y="6087110"/>
            <a:ext cx="1066800" cy="444500"/>
          </a:xfrm>
          <a:prstGeom prst="rect">
            <a:avLst/>
          </a:prstGeom>
        </p:spPr>
      </p:pic>
      <p:sp>
        <p:nvSpPr>
          <p:cNvPr id="4" name="文本框 3"/>
          <p:cNvSpPr txBox="1"/>
          <p:nvPr/>
        </p:nvSpPr>
        <p:spPr>
          <a:xfrm>
            <a:off x="1409065" y="5904865"/>
            <a:ext cx="2823845" cy="626745"/>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endParaRPr lang="en-US" altLang="zh-CN" sz="1200">
              <a:solidFill>
                <a:schemeClr val="accent4">
                  <a:lumMod val="50000"/>
                </a:schemeClr>
              </a:solidFill>
              <a:latin typeface="Sylfaen" panose="010A0502050306030303" charset="0"/>
              <a:cs typeface="Sylfaen" panose="010A0502050306030303" charset="0"/>
            </a:endParaRPr>
          </a:p>
        </p:txBody>
      </p:sp>
      <p:graphicFrame>
        <p:nvGraphicFramePr>
          <p:cNvPr id="6" name="表格 5"/>
          <p:cNvGraphicFramePr/>
          <p:nvPr>
            <p:custDataLst>
              <p:tags r:id="rId2"/>
            </p:custDataLst>
          </p:nvPr>
        </p:nvGraphicFramePr>
        <p:xfrm>
          <a:off x="253365" y="270510"/>
          <a:ext cx="11684000" cy="5633720"/>
        </p:xfrm>
        <a:graphic>
          <a:graphicData uri="http://schemas.openxmlformats.org/drawingml/2006/table">
            <a:tbl>
              <a:tblPr/>
              <a:tblGrid>
                <a:gridCol w="2928620"/>
                <a:gridCol w="2918460"/>
                <a:gridCol w="2870200"/>
                <a:gridCol w="2966720"/>
              </a:tblGrid>
              <a:tr h="584835">
                <a:tc gridSpan="4">
                  <a:txBody>
                    <a:bodyPr/>
                    <a:p>
                      <a:pPr algn="ctr" fontAlgn="ctr"/>
                      <a:r>
                        <a:rPr lang="en-US" altLang="zh-CN" sz="2400" b="1" i="0">
                          <a:solidFill>
                            <a:srgbClr val="FFFFFF"/>
                          </a:solidFill>
                          <a:latin typeface="Times New Roman" panose="02020603050405020304" charset="0"/>
                          <a:ea typeface="Ebrima" panose="02000000000000000000"/>
                          <a:cs typeface="Times New Roman" panose="02020603050405020304" charset="0"/>
                        </a:rPr>
                        <a:t>Bio-Chemicals</a:t>
                      </a:r>
                      <a:endParaRPr lang="en-US" altLang="zh-CN" sz="2400" b="1" i="0">
                        <a:solidFill>
                          <a:srgbClr val="FFFFFF"/>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gradFill>
                      <a:gsLst>
                        <a:gs pos="50000">
                          <a:schemeClr val="accent4"/>
                        </a:gs>
                        <a:gs pos="0">
                          <a:schemeClr val="accent4">
                            <a:lumMod val="25000"/>
                            <a:lumOff val="75000"/>
                          </a:schemeClr>
                        </a:gs>
                        <a:gs pos="100000">
                          <a:schemeClr val="accent4">
                            <a:lumMod val="85000"/>
                          </a:schemeClr>
                        </a:gs>
                      </a:gsLst>
                      <a:lin ang="5400000" scaled="0"/>
                    </a:gradFill>
                  </a:tcPr>
                </a:tc>
                <a:tc hMerge="1">
                  <a:tcPr>
                    <a:lnT>
                      <a:noFill/>
                    </a:lnT>
                    <a:lnB w="6350" cap="flat" cmpd="sng">
                      <a:solidFill>
                        <a:srgbClr val="588E32"/>
                      </a:solidFill>
                      <a:prstDash val="solid"/>
                      <a:headEnd type="none" w="med" len="med"/>
                      <a:tailEnd type="none" w="med" len="med"/>
                    </a:lnB>
                  </a:tcPr>
                </a:tc>
                <a:tc hMerge="1">
                  <a:tcPr>
                    <a:lnT>
                      <a:noFill/>
                    </a:lnT>
                    <a:lnB w="6350" cap="flat" cmpd="sng">
                      <a:solidFill>
                        <a:srgbClr val="588E32"/>
                      </a:solidFill>
                      <a:prstDash val="solid"/>
                      <a:headEnd type="none" w="med" len="med"/>
                      <a:tailEnd type="none" w="med" len="med"/>
                    </a:lnB>
                  </a:tcPr>
                </a:tc>
                <a:tc hMerge="1">
                  <a:tcPr>
                    <a:lnR>
                      <a:noFill/>
                    </a:lnR>
                    <a:lnT>
                      <a:noFill/>
                    </a:lnT>
                    <a:lnB w="6350" cap="flat" cmpd="sng">
                      <a:solidFill>
                        <a:srgbClr val="588E32"/>
                      </a:solidFill>
                      <a:prstDash val="solid"/>
                      <a:headEnd type="none" w="med" len="med"/>
                      <a:tailEnd type="none" w="med" len="med"/>
                    </a:lnB>
                  </a:tcPr>
                </a:tc>
              </a:tr>
              <a:tr h="50419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GABA</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Diosmin</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L-Arginine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Fisetin</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r>
              <a:tr h="506095">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D-Ribose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Glycine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Inositol</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L-Carnitine Base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r>
              <a:tr h="50546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L-Carnitine Hcl</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Proline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Citicoline Sodium</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Phytosterol Granule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r>
              <a:tr h="50292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L-Theanine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Glutamine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Zinc Picolinate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D-Mannose</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a:noFill/>
                    </a:lnT>
                    <a:lnB>
                      <a:noFill/>
                    </a:lnB>
                    <a:solidFill>
                      <a:srgbClr val="EEF7E8"/>
                    </a:solidFill>
                  </a:tcPr>
                </a:tc>
              </a:tr>
              <a:tr h="50546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N-Acetyl-L-Cysteine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Cysteine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Vitamin 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Indole-3-Carbinol</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a:noFill/>
                    </a:lnT>
                    <a:lnB>
                      <a:noFill/>
                    </a:lnB>
                    <a:solidFill>
                      <a:srgbClr val="FFFFFF"/>
                    </a:solidFill>
                  </a:tcPr>
                </a:tc>
              </a:tr>
              <a:tr h="506095">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Alpha lipoic Acid</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L-Arginine Hcl</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Lecithin</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Calcium Ascorbate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r>
              <a:tr h="503555">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Coenzyme Q10</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Erythritol</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Niacinamide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Sodium Ascorbate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r>
              <a:tr h="504190">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3.3'-Diindolylmethane(DIM)</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Glutamic acid</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Melatonin</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Pyrroloquinoline quinone Acid</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a:noFill/>
                    </a:lnT>
                    <a:lnB>
                      <a:noFill/>
                    </a:lnB>
                    <a:solidFill>
                      <a:srgbClr val="EEF7E8"/>
                    </a:solidFill>
                  </a:tcPr>
                </a:tc>
              </a:tr>
              <a:tr h="50673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Sodium Hyaluronate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β-Nicotinamide Mononucleotide (NMN)</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Phosphatidylserine</a:t>
                      </a:r>
                      <a:r>
                        <a:rPr lang="zh-CN" altLang="en-US" sz="1400" b="0" i="0">
                          <a:solidFill>
                            <a:srgbClr val="000000"/>
                          </a:solidFill>
                          <a:latin typeface="Times New Roman" panose="02020603050405020304" charset="0"/>
                          <a:ea typeface="Ebrima" panose="02000000000000000000"/>
                          <a:cs typeface="Times New Roman" panose="02020603050405020304" charset="0"/>
                        </a:rPr>
                        <a:t>（</a:t>
                      </a:r>
                      <a:r>
                        <a:rPr lang="en-US" altLang="zh-CN" sz="1400" b="0" i="0">
                          <a:solidFill>
                            <a:srgbClr val="000000"/>
                          </a:solidFill>
                          <a:latin typeface="Times New Roman" panose="02020603050405020304" charset="0"/>
                          <a:ea typeface="Ebrima" panose="02000000000000000000"/>
                          <a:cs typeface="Times New Roman" panose="02020603050405020304" charset="0"/>
                        </a:rPr>
                        <a:t>PS</a:t>
                      </a:r>
                      <a:r>
                        <a:rPr lang="zh-CN" altLang="en-US" sz="1400" b="0" i="0">
                          <a:solidFill>
                            <a:srgbClr val="000000"/>
                          </a:solidFill>
                          <a:latin typeface="Times New Roman" panose="02020603050405020304" charset="0"/>
                          <a:ea typeface="Ebrima" panose="02000000000000000000"/>
                          <a:cs typeface="Times New Roman" panose="02020603050405020304" charset="0"/>
                        </a:rPr>
                        <a:t>）</a:t>
                      </a:r>
                      <a:endParaRPr lang="zh-CN" altLang="en-US"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Sunset yellow FCF coloration</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a:noFill/>
                    </a:lnT>
                    <a:lnB>
                      <a:noFill/>
                    </a:lnB>
                    <a:solidFill>
                      <a:srgbClr val="FFFFFF"/>
                    </a:solidFill>
                  </a:tcPr>
                </a:tc>
              </a:tr>
              <a:tr h="504190">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Cyanocobalamin(Vitamin B12)</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S-Adenosy l-L-methionine disulfate Tosylate</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Phosphatidyl choline PC50</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L-ɑ-Glycerylphosphorylcholine(GPC)</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logo图-透明底"/>
          <p:cNvPicPr>
            <a:picLocks noChangeAspect="1"/>
          </p:cNvPicPr>
          <p:nvPr/>
        </p:nvPicPr>
        <p:blipFill>
          <a:blip r:embed="rId1"/>
          <a:stretch>
            <a:fillRect/>
          </a:stretch>
        </p:blipFill>
        <p:spPr>
          <a:xfrm>
            <a:off x="254000" y="6087110"/>
            <a:ext cx="1066800" cy="444500"/>
          </a:xfrm>
          <a:prstGeom prst="rect">
            <a:avLst/>
          </a:prstGeom>
        </p:spPr>
      </p:pic>
      <p:sp>
        <p:nvSpPr>
          <p:cNvPr id="4" name="文本框 3"/>
          <p:cNvSpPr txBox="1"/>
          <p:nvPr/>
        </p:nvSpPr>
        <p:spPr>
          <a:xfrm>
            <a:off x="1409065" y="5904865"/>
            <a:ext cx="2823845" cy="626745"/>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endParaRPr lang="en-US" altLang="zh-CN" sz="1200">
              <a:solidFill>
                <a:schemeClr val="accent4">
                  <a:lumMod val="50000"/>
                </a:schemeClr>
              </a:solidFill>
              <a:latin typeface="Sylfaen" panose="010A0502050306030303" charset="0"/>
              <a:cs typeface="Sylfaen" panose="010A0502050306030303" charset="0"/>
            </a:endParaRPr>
          </a:p>
        </p:txBody>
      </p:sp>
      <p:graphicFrame>
        <p:nvGraphicFramePr>
          <p:cNvPr id="2" name="表格 1"/>
          <p:cNvGraphicFramePr/>
          <p:nvPr>
            <p:custDataLst>
              <p:tags r:id="rId2"/>
            </p:custDataLst>
          </p:nvPr>
        </p:nvGraphicFramePr>
        <p:xfrm>
          <a:off x="254000" y="288925"/>
          <a:ext cx="11683365" cy="5286375"/>
        </p:xfrm>
        <a:graphic>
          <a:graphicData uri="http://schemas.openxmlformats.org/drawingml/2006/table">
            <a:tbl>
              <a:tblPr/>
              <a:tblGrid>
                <a:gridCol w="2921635"/>
                <a:gridCol w="2920365"/>
                <a:gridCol w="2872105"/>
                <a:gridCol w="2969260"/>
              </a:tblGrid>
              <a:tr h="711200">
                <a:tc gridSpan="4">
                  <a:txBody>
                    <a:bodyPr/>
                    <a:p>
                      <a:pPr algn="ctr" fontAlgn="ctr"/>
                      <a:r>
                        <a:rPr lang="en-US" altLang="zh-CN" sz="2400" b="1" i="0">
                          <a:solidFill>
                            <a:srgbClr val="FFFFFF"/>
                          </a:solidFill>
                          <a:latin typeface="Times New Roman" panose="02020603050405020304" charset="0"/>
                          <a:ea typeface="Ebrima" panose="02000000000000000000"/>
                          <a:cs typeface="Times New Roman" panose="02020603050405020304" charset="0"/>
                        </a:rPr>
                        <a:t>Antioxidants</a:t>
                      </a:r>
                      <a:endParaRPr lang="en-US" altLang="zh-CN" sz="2400" b="1" i="0">
                        <a:solidFill>
                          <a:srgbClr val="FFFFFF"/>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gradFill>
                      <a:gsLst>
                        <a:gs pos="50000">
                          <a:schemeClr val="accent4"/>
                        </a:gs>
                        <a:gs pos="0">
                          <a:schemeClr val="accent4">
                            <a:lumMod val="25000"/>
                            <a:lumOff val="75000"/>
                          </a:schemeClr>
                        </a:gs>
                        <a:gs pos="100000">
                          <a:schemeClr val="accent4">
                            <a:lumMod val="85000"/>
                          </a:schemeClr>
                        </a:gs>
                      </a:gsLst>
                      <a:lin ang="5400000" scaled="0"/>
                    </a:gradFill>
                  </a:tcPr>
                </a:tc>
                <a:tc hMerge="1">
                  <a:tcPr>
                    <a:lnT>
                      <a:noFill/>
                    </a:lnT>
                    <a:lnB w="6350" cap="flat" cmpd="sng">
                      <a:solidFill>
                        <a:srgbClr val="588E32"/>
                      </a:solidFill>
                      <a:prstDash val="solid"/>
                      <a:headEnd type="none" w="med" len="med"/>
                      <a:tailEnd type="none" w="med" len="med"/>
                    </a:lnB>
                  </a:tcPr>
                </a:tc>
                <a:tc hMerge="1">
                  <a:tcPr>
                    <a:lnT>
                      <a:noFill/>
                    </a:lnT>
                    <a:lnB w="6350" cap="flat" cmpd="sng">
                      <a:solidFill>
                        <a:srgbClr val="588E32"/>
                      </a:solidFill>
                      <a:prstDash val="solid"/>
                      <a:headEnd type="none" w="med" len="med"/>
                      <a:tailEnd type="none" w="med" len="med"/>
                    </a:lnB>
                  </a:tcPr>
                </a:tc>
                <a:tc hMerge="1">
                  <a:tcPr>
                    <a:lnR>
                      <a:noFill/>
                    </a:lnR>
                    <a:lnT>
                      <a:noFill/>
                    </a:lnT>
                    <a:lnB w="6350" cap="flat" cmpd="sng">
                      <a:solidFill>
                        <a:srgbClr val="588E32"/>
                      </a:solidFill>
                      <a:prstDash val="solid"/>
                      <a:headEnd type="none" w="med" len="med"/>
                      <a:tailEnd type="none" w="med" len="med"/>
                    </a:lnB>
                  </a:tcPr>
                </a:tc>
              </a:tr>
              <a:tr h="91503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Acerola cherry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Black currant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Grape seed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Raspberry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r>
              <a:tr h="91630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Apple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Black rice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Lycopene Powder</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Strawberry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r>
              <a:tr h="914400">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Astaxanthin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Black wolfberry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Marigold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Peanut skin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r>
              <a:tr h="913765">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Bilberry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Blueberry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Naringin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600" b="0" i="0">
                          <a:solidFill>
                            <a:srgbClr val="000000"/>
                          </a:solidFill>
                          <a:latin typeface="Times New Roman" panose="02020603050405020304" charset="0"/>
                          <a:ea typeface="Ebrima" panose="02000000000000000000"/>
                          <a:cs typeface="Times New Roman" panose="02020603050405020304" charset="0"/>
                        </a:rPr>
                        <a:t>Hesperidin</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r>
              <a:tr h="915670">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Acai berry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lnTlToBr>
                      <a:noFill/>
                    </a:lnTlToBr>
                    <a:lnBlToTr>
                      <a:noFill/>
                    </a:lnBlToTr>
                    <a:solidFill>
                      <a:schemeClr val="bg1"/>
                    </a:solidFill>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Mulberry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lnTlToBr>
                      <a:noFill/>
                    </a:lnTlToBr>
                    <a:lnBlToTr>
                      <a:noFill/>
                    </a:lnBlToTr>
                    <a:solidFill>
                      <a:schemeClr val="bg1"/>
                    </a:solidFill>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Pomegranate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lnTlToBr>
                      <a:noFill/>
                    </a:lnTlToBr>
                    <a:lnBlToTr>
                      <a:noFill/>
                    </a:lnBlToTr>
                    <a:solidFill>
                      <a:schemeClr val="bg1"/>
                    </a:solidFill>
                  </a:tcPr>
                </a:tc>
                <a:tc>
                  <a:txBody>
                    <a:bodyPr/>
                    <a:p>
                      <a:pPr algn="ctr" fontAlgn="ctr">
                        <a:buNone/>
                      </a:pPr>
                      <a:r>
                        <a:rPr lang="en-US" altLang="zh-CN" sz="1600" b="0" i="0">
                          <a:solidFill>
                            <a:srgbClr val="000000"/>
                          </a:solidFill>
                          <a:latin typeface="Times New Roman" panose="02020603050405020304" charset="0"/>
                          <a:ea typeface="Ebrima" panose="02000000000000000000"/>
                          <a:cs typeface="Times New Roman" panose="02020603050405020304" charset="0"/>
                        </a:rPr>
                        <a:t>Sea buckthorn Extract</a:t>
                      </a:r>
                      <a:endParaRPr lang="en-US" altLang="zh-CN" sz="16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lnTlToBr>
                      <a:noFill/>
                    </a:lnTlToBr>
                    <a:lnBlToTr>
                      <a:noFill/>
                    </a:lnBlToTr>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logo图-透明底"/>
          <p:cNvPicPr>
            <a:picLocks noChangeAspect="1"/>
          </p:cNvPicPr>
          <p:nvPr/>
        </p:nvPicPr>
        <p:blipFill>
          <a:blip r:embed="rId1"/>
          <a:stretch>
            <a:fillRect/>
          </a:stretch>
        </p:blipFill>
        <p:spPr>
          <a:xfrm>
            <a:off x="254000" y="6087110"/>
            <a:ext cx="1066800" cy="444500"/>
          </a:xfrm>
          <a:prstGeom prst="rect">
            <a:avLst/>
          </a:prstGeom>
        </p:spPr>
      </p:pic>
      <p:sp>
        <p:nvSpPr>
          <p:cNvPr id="4" name="文本框 3"/>
          <p:cNvSpPr txBox="1"/>
          <p:nvPr/>
        </p:nvSpPr>
        <p:spPr>
          <a:xfrm>
            <a:off x="1409065" y="5904865"/>
            <a:ext cx="2823845" cy="626745"/>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endParaRPr lang="en-US" altLang="zh-CN" sz="1200">
              <a:solidFill>
                <a:schemeClr val="accent4">
                  <a:lumMod val="50000"/>
                </a:schemeClr>
              </a:solidFill>
              <a:latin typeface="Sylfaen" panose="010A0502050306030303" charset="0"/>
              <a:cs typeface="Sylfaen" panose="010A0502050306030303" charset="0"/>
            </a:endParaRPr>
          </a:p>
        </p:txBody>
      </p:sp>
      <p:graphicFrame>
        <p:nvGraphicFramePr>
          <p:cNvPr id="6" name="表格 5"/>
          <p:cNvGraphicFramePr/>
          <p:nvPr>
            <p:custDataLst>
              <p:tags r:id="rId2"/>
            </p:custDataLst>
          </p:nvPr>
        </p:nvGraphicFramePr>
        <p:xfrm>
          <a:off x="254000" y="298450"/>
          <a:ext cx="11672570" cy="5654040"/>
        </p:xfrm>
        <a:graphic>
          <a:graphicData uri="http://schemas.openxmlformats.org/drawingml/2006/table">
            <a:tbl>
              <a:tblPr/>
              <a:tblGrid>
                <a:gridCol w="2918460"/>
                <a:gridCol w="2918460"/>
                <a:gridCol w="2869565"/>
                <a:gridCol w="2966085"/>
              </a:tblGrid>
              <a:tr h="617220">
                <a:tc gridSpan="4">
                  <a:txBody>
                    <a:bodyPr/>
                    <a:p>
                      <a:pPr algn="ctr" fontAlgn="ctr"/>
                      <a:r>
                        <a:rPr lang="en-US" altLang="zh-CN" sz="2400" b="1" i="0">
                          <a:solidFill>
                            <a:srgbClr val="FFFFFF"/>
                          </a:solidFill>
                          <a:latin typeface="Times New Roman" panose="02020603050405020304" charset="0"/>
                          <a:ea typeface="Ebrima" panose="02000000000000000000"/>
                          <a:cs typeface="Times New Roman" panose="02020603050405020304" charset="0"/>
                        </a:rPr>
                        <a:t>Mushroom Extracts</a:t>
                      </a:r>
                      <a:endParaRPr lang="en-US" altLang="zh-CN" sz="2400" b="1" i="0">
                        <a:solidFill>
                          <a:srgbClr val="FFFFFF"/>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gradFill>
                      <a:gsLst>
                        <a:gs pos="50000">
                          <a:schemeClr val="accent4"/>
                        </a:gs>
                        <a:gs pos="0">
                          <a:schemeClr val="accent4">
                            <a:lumMod val="25000"/>
                            <a:lumOff val="75000"/>
                          </a:schemeClr>
                        </a:gs>
                        <a:gs pos="100000">
                          <a:schemeClr val="accent4">
                            <a:lumMod val="85000"/>
                          </a:schemeClr>
                        </a:gs>
                      </a:gsLst>
                      <a:lin ang="5400000" scaled="0"/>
                    </a:gradFill>
                  </a:tcPr>
                </a:tc>
                <a:tc hMerge="1">
                  <a:tcPr>
                    <a:lnT>
                      <a:noFill/>
                    </a:lnT>
                    <a:lnB w="6350" cap="flat" cmpd="sng">
                      <a:solidFill>
                        <a:srgbClr val="588E32"/>
                      </a:solidFill>
                      <a:prstDash val="solid"/>
                      <a:headEnd type="none" w="med" len="med"/>
                      <a:tailEnd type="none" w="med" len="med"/>
                    </a:lnB>
                  </a:tcPr>
                </a:tc>
                <a:tc hMerge="1">
                  <a:tcPr>
                    <a:lnT>
                      <a:noFill/>
                    </a:lnT>
                    <a:lnB w="6350" cap="flat" cmpd="sng">
                      <a:solidFill>
                        <a:srgbClr val="588E32"/>
                      </a:solidFill>
                      <a:prstDash val="solid"/>
                      <a:headEnd type="none" w="med" len="med"/>
                      <a:tailEnd type="none" w="med" len="med"/>
                    </a:lnB>
                  </a:tcPr>
                </a:tc>
                <a:tc hMerge="1">
                  <a:tcPr>
                    <a:lnR>
                      <a:noFill/>
                    </a:lnR>
                    <a:lnT>
                      <a:noFill/>
                    </a:lnT>
                    <a:lnB w="6350" cap="flat" cmpd="sng">
                      <a:solidFill>
                        <a:srgbClr val="588E32"/>
                      </a:solidFill>
                      <a:prstDash val="solid"/>
                      <a:headEnd type="none" w="med" len="med"/>
                      <a:tailEnd type="none" w="med" len="med"/>
                    </a:lnB>
                  </a:tcPr>
                </a:tc>
              </a:tr>
              <a:tr h="50546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Irpex lacteus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Agaricus bisporus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Chaga triterpene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Coprinus comatus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w="6350" cap="flat" cmpd="sng">
                      <a:solidFill>
                        <a:srgbClr val="588E32"/>
                      </a:solidFill>
                      <a:prstDash val="solid"/>
                      <a:headEnd type="none" w="med" len="med"/>
                      <a:tailEnd type="none" w="med" len="med"/>
                    </a:lnT>
                    <a:lnB>
                      <a:noFill/>
                    </a:lnB>
                    <a:solidFill>
                      <a:srgbClr val="FFFFFF"/>
                    </a:solidFill>
                  </a:tcPr>
                </a:tc>
              </a:tr>
              <a:tr h="503555">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Mushroom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Boletus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Poria cocos triterpene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Sparassis crispa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r>
              <a:tr h="502285">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Oyster mushroom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Tremella fuciformis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Phellinus igniarius triterpene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Agrocybe aegerita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r>
              <a:tr h="50419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Poria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Auricularia auricula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Cordycepin</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Cordyceps ciecadae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r>
              <a:tr h="503555">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Chaga mushroom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Lycium chinense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Coriolus versicolor sugar peptide</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Polyporus umbellatus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r>
              <a:tr h="503555">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Lentinus edodes(shiitake)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Coriolus versicolor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Shell-broken reishi spore Powder</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Maitake Powder</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a:noFill/>
                    </a:lnT>
                    <a:lnB>
                      <a:noFill/>
                    </a:lnB>
                    <a:solidFill>
                      <a:srgbClr val="EEF7E8"/>
                    </a:solidFill>
                  </a:tcPr>
                </a:tc>
              </a:tr>
              <a:tr h="50292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Hericium erinaceus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Phellinus igniarius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Cordyceps sinensis mycelium Powder</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Agaricus blazei Powder</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r>
              <a:tr h="503555">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Agaricus blazei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Antrodia camphorata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Hirsutella hepiali mycelium Powder</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EEF7E8"/>
                    </a:solidFill>
                  </a:tcPr>
                </a:tc>
                <a:tc>
                  <a:txBody>
                    <a:bodyPr/>
                    <a:p>
                      <a:pPr algn="ctr" fontAlgn="ctr"/>
                      <a:r>
                        <a:rPr lang="en-US" altLang="zh-CN" sz="1400">
                          <a:solidFill>
                            <a:srgbClr val="000000"/>
                          </a:solidFill>
                          <a:latin typeface="Times New Roman" panose="02020603050405020304" charset="0"/>
                          <a:ea typeface="Ebrima" panose="02000000000000000000"/>
                          <a:cs typeface="Times New Roman" panose="02020603050405020304" charset="0"/>
                          <a:sym typeface="+mn-ea"/>
                        </a:rPr>
                        <a:t>Cordyceps militaris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sym typeface="+mn-ea"/>
                      </a:endParaRPr>
                    </a:p>
                  </a:txBody>
                  <a:tcPr marL="9842" marR="9842" marT="9842" marB="0" anchor="ctr" anchorCtr="0">
                    <a:lnL>
                      <a:noFill/>
                    </a:lnL>
                    <a:lnR>
                      <a:noFill/>
                    </a:lnR>
                    <a:lnT>
                      <a:noFill/>
                    </a:lnT>
                    <a:lnB>
                      <a:noFill/>
                    </a:lnB>
                    <a:solidFill>
                      <a:srgbClr val="EEF7E8"/>
                    </a:solidFill>
                  </a:tcPr>
                </a:tc>
              </a:tr>
              <a:tr h="504190">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Maitake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Cordyceps sinensis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Cordyceps militaris Powder</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Selenium enriched yeast Powder</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a:noFill/>
                    </a:lnB>
                    <a:solidFill>
                      <a:srgbClr val="FFFFFF"/>
                    </a:solidFill>
                  </a:tcPr>
                </a:tc>
              </a:tr>
              <a:tr h="503555">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Flammulina velutipes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Ganoderma lucidum</a:t>
                      </a:r>
                      <a:r>
                        <a:rPr lang="zh-CN" altLang="en-US" sz="1400" b="0" i="0">
                          <a:solidFill>
                            <a:srgbClr val="000000"/>
                          </a:solidFill>
                          <a:latin typeface="Times New Roman" panose="02020603050405020304" charset="0"/>
                          <a:ea typeface="Ebrima" panose="02000000000000000000"/>
                          <a:cs typeface="Times New Roman" panose="02020603050405020304" charset="0"/>
                        </a:rPr>
                        <a:t>（</a:t>
                      </a:r>
                      <a:r>
                        <a:rPr lang="en-US" altLang="zh-CN" sz="1400" b="0" i="0">
                          <a:solidFill>
                            <a:srgbClr val="000000"/>
                          </a:solidFill>
                          <a:latin typeface="Times New Roman" panose="02020603050405020304" charset="0"/>
                          <a:ea typeface="Ebrima" panose="02000000000000000000"/>
                          <a:cs typeface="Times New Roman" panose="02020603050405020304" charset="0"/>
                        </a:rPr>
                        <a:t>reishi</a:t>
                      </a:r>
                      <a:r>
                        <a:rPr lang="zh-CN" altLang="en-US" sz="1400" b="0" i="0">
                          <a:solidFill>
                            <a:srgbClr val="000000"/>
                          </a:solidFill>
                          <a:latin typeface="Times New Roman" panose="02020603050405020304" charset="0"/>
                          <a:ea typeface="Ebrima" panose="02000000000000000000"/>
                          <a:cs typeface="Times New Roman" panose="02020603050405020304" charset="0"/>
                        </a:rPr>
                        <a:t>）</a:t>
                      </a:r>
                      <a:r>
                        <a:rPr lang="en-US" altLang="zh-CN" sz="1400" b="0" i="0">
                          <a:solidFill>
                            <a:srgbClr val="000000"/>
                          </a:solidFill>
                          <a:latin typeface="Times New Roman" panose="02020603050405020304" charset="0"/>
                          <a:ea typeface="Ebrima" panose="02000000000000000000"/>
                          <a:cs typeface="Times New Roman" panose="02020603050405020304" charset="0"/>
                        </a:rPr>
                        <a:t>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Tea tree mushroom Extract</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c>
                  <a:txBody>
                    <a:bodyPr/>
                    <a:p>
                      <a:pPr algn="ctr" fontAlgn="ctr"/>
                      <a:r>
                        <a:rPr lang="en-US" altLang="zh-CN" sz="1400" b="0" i="0">
                          <a:solidFill>
                            <a:srgbClr val="000000"/>
                          </a:solidFill>
                          <a:latin typeface="Times New Roman" panose="02020603050405020304" charset="0"/>
                          <a:ea typeface="Ebrima" panose="02000000000000000000"/>
                          <a:cs typeface="Times New Roman" panose="02020603050405020304" charset="0"/>
                        </a:rPr>
                        <a:t>Shell-broken pine pollen Powder</a:t>
                      </a:r>
                      <a:endParaRPr lang="en-US" altLang="zh-CN" sz="1400" b="0" i="0">
                        <a:solidFill>
                          <a:srgbClr val="000000"/>
                        </a:solidFill>
                        <a:latin typeface="Times New Roman" panose="02020603050405020304" charset="0"/>
                        <a:ea typeface="Ebrima" panose="02000000000000000000"/>
                        <a:cs typeface="Times New Roman" panose="02020603050405020304" charset="0"/>
                      </a:endParaRPr>
                    </a:p>
                  </a:txBody>
                  <a:tcPr marL="9842" marR="9842" marT="9842" marB="0" anchor="ctr" anchorCtr="0">
                    <a:lnL>
                      <a:noFill/>
                    </a:lnL>
                    <a:lnR>
                      <a:noFill/>
                    </a:lnR>
                    <a:lnT>
                      <a:noFill/>
                    </a:lnT>
                    <a:lnB w="6350" cap="flat" cmpd="sng">
                      <a:solidFill>
                        <a:srgbClr val="588E32"/>
                      </a:solidFill>
                      <a:prstDash val="solid"/>
                      <a:headEnd type="none" w="med" len="med"/>
                      <a:tailEnd type="none" w="med" len="med"/>
                    </a:lnB>
                    <a:solidFill>
                      <a:srgbClr val="EEF7E8"/>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0">
            <a:alpha val="80000"/>
          </a:srgbClr>
        </a:solidFill>
        <a:effectLst/>
      </p:bgPr>
    </p:bg>
    <p:spTree>
      <p:nvGrpSpPr>
        <p:cNvPr id="1" name=""/>
        <p:cNvGrpSpPr/>
        <p:nvPr/>
      </p:nvGrpSpPr>
      <p:grpSpPr>
        <a:xfrm>
          <a:off x="0" y="0"/>
          <a:ext cx="0" cy="0"/>
          <a:chOff x="0" y="0"/>
          <a:chExt cx="0" cy="0"/>
        </a:xfrm>
      </p:grpSpPr>
      <p:sp>
        <p:nvSpPr>
          <p:cNvPr id="4" name="文本框 3"/>
          <p:cNvSpPr txBox="1"/>
          <p:nvPr/>
        </p:nvSpPr>
        <p:spPr>
          <a:xfrm>
            <a:off x="9921240" y="6096635"/>
            <a:ext cx="2162175" cy="685800"/>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endParaRPr lang="en-US" altLang="zh-CN" sz="1200">
              <a:solidFill>
                <a:schemeClr val="accent4">
                  <a:lumMod val="50000"/>
                </a:schemeClr>
              </a:solidFill>
              <a:latin typeface="Sylfaen" panose="010A0502050306030303" charset="0"/>
              <a:cs typeface="Sylfaen" panose="010A0502050306030303" charset="0"/>
            </a:endParaRPr>
          </a:p>
        </p:txBody>
      </p:sp>
      <p:pic>
        <p:nvPicPr>
          <p:cNvPr id="3" name="图片 2" descr="logo图-透明底"/>
          <p:cNvPicPr>
            <a:picLocks noChangeAspect="1"/>
          </p:cNvPicPr>
          <p:nvPr/>
        </p:nvPicPr>
        <p:blipFill>
          <a:blip r:embed="rId1"/>
          <a:stretch>
            <a:fillRect/>
          </a:stretch>
        </p:blipFill>
        <p:spPr>
          <a:xfrm>
            <a:off x="8768715" y="6198870"/>
            <a:ext cx="1152525" cy="480695"/>
          </a:xfrm>
          <a:prstGeom prst="rect">
            <a:avLst/>
          </a:prstGeom>
        </p:spPr>
      </p:pic>
      <p:pic>
        <p:nvPicPr>
          <p:cNvPr id="2" name="图片 1" descr="PPT原料图"/>
          <p:cNvPicPr>
            <a:picLocks noChangeAspect="1"/>
          </p:cNvPicPr>
          <p:nvPr/>
        </p:nvPicPr>
        <p:blipFill>
          <a:blip r:embed="rId2"/>
          <a:stretch>
            <a:fillRect/>
          </a:stretch>
        </p:blipFill>
        <p:spPr>
          <a:xfrm>
            <a:off x="112395" y="353695"/>
            <a:ext cx="6372860" cy="6118225"/>
          </a:xfrm>
          <a:prstGeom prst="rect">
            <a:avLst/>
          </a:prstGeom>
        </p:spPr>
      </p:pic>
      <p:sp>
        <p:nvSpPr>
          <p:cNvPr id="6" name="文本框 5"/>
          <p:cNvSpPr txBox="1"/>
          <p:nvPr/>
        </p:nvSpPr>
        <p:spPr>
          <a:xfrm>
            <a:off x="6833235" y="1679575"/>
            <a:ext cx="4897120" cy="4417060"/>
          </a:xfrm>
          <a:prstGeom prst="rect">
            <a:avLst/>
          </a:prstGeom>
          <a:noFill/>
        </p:spPr>
        <p:txBody>
          <a:bodyPr wrap="square" rtlCol="0">
            <a:noAutofit/>
          </a:bodyPr>
          <a:p>
            <a:pPr algn="just">
              <a:lnSpc>
                <a:spcPct val="150000"/>
              </a:lnSpc>
            </a:pPr>
            <a:r>
              <a:rPr lang="en-US" altLang="zh-CN">
                <a:solidFill>
                  <a:schemeClr val="accent4">
                    <a:lumMod val="75000"/>
                  </a:schemeClr>
                </a:solidFill>
                <a:latin typeface="Arial Black" panose="020B0A04020102020204" charset="0"/>
                <a:cs typeface="Arial Black" panose="020B0A04020102020204" charset="0"/>
              </a:rPr>
              <a:t>From brain health enhancing ingredients that protect brain health, to functional nutrients that empower athletic performance; </a:t>
            </a:r>
            <a:endParaRPr lang="en-US" altLang="zh-CN">
              <a:solidFill>
                <a:schemeClr val="accent4">
                  <a:lumMod val="75000"/>
                </a:schemeClr>
              </a:solidFill>
              <a:latin typeface="Arial Black" panose="020B0A04020102020204" charset="0"/>
              <a:cs typeface="Arial Black" panose="020B0A04020102020204" charset="0"/>
            </a:endParaRPr>
          </a:p>
          <a:p>
            <a:pPr algn="ctr">
              <a:lnSpc>
                <a:spcPct val="150000"/>
              </a:lnSpc>
            </a:pPr>
            <a:endParaRPr lang="en-US" altLang="zh-CN">
              <a:solidFill>
                <a:schemeClr val="accent4">
                  <a:lumMod val="75000"/>
                </a:schemeClr>
              </a:solidFill>
              <a:latin typeface="Arial Black" panose="020B0A04020102020204" charset="0"/>
              <a:cs typeface="Arial Black" panose="020B0A04020102020204" charset="0"/>
            </a:endParaRPr>
          </a:p>
          <a:p>
            <a:pPr algn="just">
              <a:lnSpc>
                <a:spcPct val="150000"/>
              </a:lnSpc>
            </a:pPr>
            <a:r>
              <a:rPr lang="en-US" altLang="zh-CN">
                <a:solidFill>
                  <a:schemeClr val="accent4">
                    <a:lumMod val="75000"/>
                  </a:schemeClr>
                </a:solidFill>
                <a:latin typeface="Arial Black" panose="020B0A04020102020204" charset="0"/>
                <a:cs typeface="Arial Black" panose="020B0A04020102020204" charset="0"/>
              </a:rPr>
              <a:t>From natural herbal extracts that improve sleep to innovative anti-aging ingredients that delay aging, every product embodies a profound understanding of "Precision Health".</a:t>
            </a:r>
            <a:endParaRPr lang="en-US" altLang="zh-CN">
              <a:solidFill>
                <a:schemeClr val="accent4">
                  <a:lumMod val="75000"/>
                </a:schemeClr>
              </a:solidFill>
              <a:latin typeface="Arial Black" panose="020B0A04020102020204" charset="0"/>
              <a:cs typeface="Arial Black" panose="020B0A04020102020204" charset="0"/>
            </a:endParaRPr>
          </a:p>
        </p:txBody>
      </p:sp>
      <p:sp>
        <p:nvSpPr>
          <p:cNvPr id="7" name="文本框 6"/>
          <p:cNvSpPr txBox="1"/>
          <p:nvPr/>
        </p:nvSpPr>
        <p:spPr>
          <a:xfrm>
            <a:off x="6965950" y="673735"/>
            <a:ext cx="4631055" cy="789940"/>
          </a:xfrm>
          <a:prstGeom prst="rect">
            <a:avLst/>
          </a:prstGeom>
          <a:noFill/>
        </p:spPr>
        <p:txBody>
          <a:bodyPr wrap="square" rtlCol="0">
            <a:noAutofit/>
          </a:bodyPr>
          <a:p>
            <a:pPr algn="ctr"/>
            <a:r>
              <a:rPr lang="en-US" altLang="zh-CN" sz="3600">
                <a:gradFill>
                  <a:gsLst>
                    <a:gs pos="50000">
                      <a:schemeClr val="accent4"/>
                    </a:gs>
                    <a:gs pos="0">
                      <a:schemeClr val="accent4">
                        <a:lumMod val="25000"/>
                        <a:lumOff val="75000"/>
                      </a:schemeClr>
                    </a:gs>
                    <a:gs pos="100000">
                      <a:schemeClr val="accent4">
                        <a:lumMod val="85000"/>
                      </a:schemeClr>
                    </a:gs>
                  </a:gsLst>
                  <a:lin ang="5400000" scaled="1"/>
                </a:gradFill>
                <a:latin typeface="Arial Black" panose="020B0A04020102020204" charset="0"/>
                <a:cs typeface="Arial Black" panose="020B0A04020102020204" charset="0"/>
              </a:rPr>
              <a:t>Application Area</a:t>
            </a:r>
            <a:endParaRPr lang="en-US" altLang="zh-CN" sz="3600">
              <a:gradFill>
                <a:gsLst>
                  <a:gs pos="50000">
                    <a:schemeClr val="accent4"/>
                  </a:gs>
                  <a:gs pos="0">
                    <a:schemeClr val="accent4">
                      <a:lumMod val="25000"/>
                      <a:lumOff val="75000"/>
                    </a:schemeClr>
                  </a:gs>
                  <a:gs pos="100000">
                    <a:schemeClr val="accent4">
                      <a:lumMod val="85000"/>
                    </a:schemeClr>
                  </a:gs>
                </a:gsLst>
                <a:lin ang="5400000" scaled="1"/>
              </a:gradFill>
              <a:latin typeface="Arial Black" panose="020B0A04020102020204" charset="0"/>
              <a:cs typeface="Arial Black" panose="020B0A04020102020204" charset="0"/>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0">
            <a:alpha val="80000"/>
          </a:srgbClr>
        </a:solidFill>
        <a:effectLst/>
      </p:bgPr>
    </p:bg>
    <p:spTree>
      <p:nvGrpSpPr>
        <p:cNvPr id="1" name=""/>
        <p:cNvGrpSpPr/>
        <p:nvPr/>
      </p:nvGrpSpPr>
      <p:grpSpPr>
        <a:xfrm>
          <a:off x="0" y="0"/>
          <a:ext cx="0" cy="0"/>
          <a:chOff x="0" y="0"/>
          <a:chExt cx="0" cy="0"/>
        </a:xfrm>
      </p:grpSpPr>
      <p:sp>
        <p:nvSpPr>
          <p:cNvPr id="4" name="文本框 3"/>
          <p:cNvSpPr txBox="1"/>
          <p:nvPr/>
        </p:nvSpPr>
        <p:spPr>
          <a:xfrm>
            <a:off x="1409065" y="6098540"/>
            <a:ext cx="2823845" cy="694690"/>
          </a:xfrm>
          <a:prstGeom prst="rect">
            <a:avLst/>
          </a:prstGeom>
          <a:noFill/>
        </p:spPr>
        <p:txBody>
          <a:bodyPr wrap="square" rtlCol="0" anchor="t" anchorCtr="0">
            <a:noAutofit/>
          </a:bodyPr>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E-mail: info@flifenergy.cn  </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rPr>
              <a:t>WhatsApp:+86 18192562267</a:t>
            </a:r>
            <a:endParaRPr lang="en-US" altLang="zh-CN" sz="1200">
              <a:solidFill>
                <a:schemeClr val="accent4">
                  <a:lumMod val="50000"/>
                </a:schemeClr>
              </a:solidFill>
              <a:latin typeface="Sylfaen" panose="010A0502050306030303" charset="0"/>
              <a:cs typeface="Sylfaen" panose="010A0502050306030303" charset="0"/>
            </a:endParaRPr>
          </a:p>
          <a:p>
            <a:pPr algn="l">
              <a:lnSpc>
                <a:spcPct val="110000"/>
              </a:lnSpc>
            </a:pPr>
            <a:r>
              <a:rPr lang="en-US" altLang="zh-CN" sz="1200">
                <a:solidFill>
                  <a:schemeClr val="accent4">
                    <a:lumMod val="50000"/>
                  </a:schemeClr>
                </a:solidFill>
                <a:latin typeface="Sylfaen" panose="010A0502050306030303" charset="0"/>
                <a:cs typeface="Sylfaen" panose="010A0502050306030303" charset="0"/>
                <a:sym typeface="+mn-ea"/>
              </a:rPr>
              <a:t>Website:www.flifenergy.com</a:t>
            </a:r>
            <a:endParaRPr lang="en-US" altLang="zh-CN" sz="1200">
              <a:solidFill>
                <a:schemeClr val="accent4">
                  <a:lumMod val="50000"/>
                </a:schemeClr>
              </a:solidFill>
              <a:latin typeface="Sylfaen" panose="010A0502050306030303" charset="0"/>
              <a:cs typeface="Sylfaen" panose="010A0502050306030303" charset="0"/>
            </a:endParaRPr>
          </a:p>
        </p:txBody>
      </p:sp>
      <p:pic>
        <p:nvPicPr>
          <p:cNvPr id="3" name="图片 2" descr="logo图-透明底"/>
          <p:cNvPicPr>
            <a:picLocks noChangeAspect="1"/>
          </p:cNvPicPr>
          <p:nvPr/>
        </p:nvPicPr>
        <p:blipFill>
          <a:blip r:embed="rId1"/>
          <a:stretch>
            <a:fillRect/>
          </a:stretch>
        </p:blipFill>
        <p:spPr>
          <a:xfrm>
            <a:off x="254000" y="6249035"/>
            <a:ext cx="1005205" cy="419100"/>
          </a:xfrm>
          <a:prstGeom prst="rect">
            <a:avLst/>
          </a:prstGeom>
        </p:spPr>
      </p:pic>
      <p:graphicFrame>
        <p:nvGraphicFramePr>
          <p:cNvPr id="5" name="表格 4"/>
          <p:cNvGraphicFramePr/>
          <p:nvPr>
            <p:custDataLst>
              <p:tags r:id="rId2"/>
            </p:custDataLst>
          </p:nvPr>
        </p:nvGraphicFramePr>
        <p:xfrm>
          <a:off x="2197100" y="137160"/>
          <a:ext cx="7764145" cy="5962650"/>
        </p:xfrm>
        <a:graphic>
          <a:graphicData uri="http://schemas.openxmlformats.org/drawingml/2006/table">
            <a:tbl>
              <a:tblPr firstRow="1">
                <a:tableStyleId>{83ABC518-4A8C-4A03-805A-B1BED4A671DC}</a:tableStyleId>
              </a:tblPr>
              <a:tblGrid>
                <a:gridCol w="2524125"/>
                <a:gridCol w="2646045"/>
                <a:gridCol w="2593975"/>
              </a:tblGrid>
              <a:tr h="596265">
                <a:tc gridSpan="3">
                  <a:txBody>
                    <a:bodyPr/>
                    <a:p>
                      <a:pPr algn="ctr" fontAlgn="ctr"/>
                      <a:r>
                        <a:rPr lang="en-US" altLang="zh-CN" sz="2400" b="1">
                          <a:latin typeface="Times New Roman" panose="02020603050405020304" charset="0"/>
                          <a:cs typeface="Times New Roman" panose="02020603050405020304" charset="0"/>
                        </a:rPr>
                        <a:t>Nootropics</a:t>
                      </a:r>
                      <a:endParaRPr lang="en-US" altLang="zh-CN" sz="2400" b="1">
                        <a:latin typeface="Times New Roman" panose="02020603050405020304" charset="0"/>
                        <a:cs typeface="Times New Roman" panose="02020603050405020304" charset="0"/>
                      </a:endParaRPr>
                    </a:p>
                  </a:txBody>
                  <a:tcPr marL="9842" marR="9842" marT="9842" marB="0" anchor="ctr" anchorCtr="0">
                    <a:lnL w="12700">
                      <a:solidFill>
                        <a:srgbClr val="00B0F0"/>
                      </a:solidFill>
                      <a:prstDash val="solid"/>
                    </a:lnL>
                    <a:lnR w="12700">
                      <a:solidFill>
                        <a:srgbClr val="00B0F0"/>
                      </a:solidFill>
                      <a:prstDash val="solid"/>
                    </a:lnR>
                    <a:lnT w="12700">
                      <a:solidFill>
                        <a:srgbClr val="00B0F0"/>
                      </a:solidFill>
                      <a:prstDash val="solid"/>
                    </a:lnT>
                    <a:lnB>
                      <a:noFill/>
                    </a:lnB>
                    <a:lnTlToBr>
                      <a:noFill/>
                    </a:lnTlToBr>
                    <a:lnBlToTr>
                      <a:noFill/>
                    </a:lnBlToTr>
                    <a:gradFill>
                      <a:gsLst>
                        <a:gs pos="51300">
                          <a:srgbClr val="4888CF"/>
                        </a:gs>
                        <a:gs pos="0">
                          <a:srgbClr val="95D2FF"/>
                        </a:gs>
                        <a:gs pos="95000">
                          <a:srgbClr val="3965A3"/>
                        </a:gs>
                      </a:gsLst>
                      <a:lin ang="5400000" scaled="1"/>
                    </a:gradFill>
                  </a:tcPr>
                </a:tc>
                <a:tc hMerge="1">
                  <a:tcPr>
                    <a:lnT w="12700">
                      <a:solidFill>
                        <a:srgbClr val="00B0F0"/>
                      </a:solidFill>
                      <a:prstDash val="solid"/>
                    </a:lnT>
                    <a:lnB>
                      <a:noFill/>
                    </a:lnB>
                  </a:tcPr>
                </a:tc>
                <a:tc hMerge="1">
                  <a:tcPr>
                    <a:lnR w="12700">
                      <a:solidFill>
                        <a:srgbClr val="00B0F0"/>
                      </a:solidFill>
                      <a:prstDash val="solid"/>
                    </a:lnR>
                    <a:lnT w="12700">
                      <a:solidFill>
                        <a:srgbClr val="00B0F0"/>
                      </a:solidFill>
                      <a:prstDash val="solid"/>
                    </a:lnT>
                    <a:lnB>
                      <a:noFill/>
                    </a:lnB>
                  </a:tcPr>
                </a:tc>
              </a:tr>
              <a:tr h="596265">
                <a:tc>
                  <a:txBody>
                    <a:bodyPr/>
                    <a:p>
                      <a:pPr algn="ctr" fontAlgn="ctr"/>
                      <a:r>
                        <a:rPr lang="en-US" altLang="zh-CN" sz="1800" b="1">
                          <a:latin typeface="Times New Roman" panose="02020603050405020304" charset="0"/>
                          <a:cs typeface="Times New Roman" panose="02020603050405020304" charset="0"/>
                        </a:rPr>
                        <a:t>Racetams</a:t>
                      </a:r>
                      <a:endParaRPr lang="en-US" altLang="zh-CN" sz="1800" b="1">
                        <a:latin typeface="Times New Roman" panose="02020603050405020304" charset="0"/>
                        <a:cs typeface="Times New Roman" panose="02020603050405020304" charset="0"/>
                      </a:endParaRPr>
                    </a:p>
                  </a:txBody>
                  <a:tcPr marL="9842" marR="9842" marT="9842" marB="0" anchor="ctr" anchorCtr="0">
                    <a:lnL w="12700">
                      <a:solidFill>
                        <a:srgbClr val="00B0F0"/>
                      </a:solidFill>
                      <a:prstDash val="solid"/>
                    </a:lnL>
                    <a:lnR>
                      <a:noFill/>
                    </a:lnR>
                    <a:lnT>
                      <a:noFill/>
                    </a:lnT>
                    <a:lnB w="12700">
                      <a:solidFill>
                        <a:srgbClr val="00B0F0"/>
                      </a:solidFill>
                      <a:prstDash val="solid"/>
                    </a:lnB>
                    <a:lnTlToBr>
                      <a:noFill/>
                    </a:lnTlToBr>
                    <a:lnBlToTr>
                      <a:noFill/>
                    </a:lnBlToTr>
                  </a:tcPr>
                </a:tc>
                <a:tc>
                  <a:txBody>
                    <a:bodyPr/>
                    <a:p>
                      <a:pPr algn="ctr" fontAlgn="ctr"/>
                      <a:r>
                        <a:rPr lang="en-US" altLang="zh-CN" sz="1800" b="1">
                          <a:latin typeface="Times New Roman" panose="02020603050405020304" charset="0"/>
                          <a:cs typeface="Times New Roman" panose="02020603050405020304" charset="0"/>
                        </a:rPr>
                        <a:t>Natural Nootropics</a:t>
                      </a:r>
                      <a:endParaRPr lang="en-US" altLang="zh-CN" sz="1800" b="1">
                        <a:latin typeface="Times New Roman" panose="02020603050405020304" charset="0"/>
                        <a:cs typeface="Times New Roman" panose="02020603050405020304" charset="0"/>
                      </a:endParaRPr>
                    </a:p>
                  </a:txBody>
                  <a:tcPr marL="9842" marR="9842" marT="9842" marB="0" anchor="ctr" anchorCtr="0">
                    <a:lnL>
                      <a:noFill/>
                    </a:lnL>
                    <a:lnR>
                      <a:noFill/>
                    </a:lnR>
                    <a:lnT>
                      <a:noFill/>
                    </a:lnT>
                    <a:lnB w="12700">
                      <a:solidFill>
                        <a:srgbClr val="00B0F0"/>
                      </a:solidFill>
                      <a:prstDash val="solid"/>
                    </a:lnB>
                    <a:lnTlToBr>
                      <a:noFill/>
                    </a:lnTlToBr>
                    <a:lnBlToTr>
                      <a:noFill/>
                    </a:lnBlToTr>
                  </a:tcPr>
                </a:tc>
                <a:tc>
                  <a:txBody>
                    <a:bodyPr/>
                    <a:p>
                      <a:pPr algn="ctr" fontAlgn="ctr"/>
                      <a:r>
                        <a:rPr lang="en-US" altLang="zh-CN" sz="1800" b="1">
                          <a:latin typeface="Times New Roman" panose="02020603050405020304" charset="0"/>
                          <a:cs typeface="Times New Roman" panose="02020603050405020304" charset="0"/>
                        </a:rPr>
                        <a:t>Brain Support</a:t>
                      </a:r>
                      <a:endParaRPr lang="en-US" altLang="zh-CN" sz="1800" b="1">
                        <a:latin typeface="Times New Roman" panose="02020603050405020304" charset="0"/>
                        <a:cs typeface="Times New Roman" panose="02020603050405020304" charset="0"/>
                      </a:endParaRPr>
                    </a:p>
                  </a:txBody>
                  <a:tcPr marL="9842" marR="9842" marT="9842" marB="0" anchor="ctr" anchorCtr="0">
                    <a:lnL>
                      <a:noFill/>
                    </a:lnL>
                    <a:lnR w="12700">
                      <a:solidFill>
                        <a:srgbClr val="00B0F0"/>
                      </a:solidFill>
                      <a:prstDash val="solid"/>
                    </a:lnR>
                    <a:lnT>
                      <a:noFill/>
                    </a:lnT>
                    <a:lnB w="12700">
                      <a:solidFill>
                        <a:srgbClr val="00B0F0"/>
                      </a:solidFill>
                      <a:prstDash val="solid"/>
                    </a:lnB>
                    <a:lnTlToBr>
                      <a:noFill/>
                    </a:lnTlToBr>
                    <a:lnBlToTr>
                      <a:noFill/>
                    </a:lnBlToTr>
                  </a:tcPr>
                </a:tc>
              </a:tr>
              <a:tr h="596265">
                <a:tc>
                  <a:txBody>
                    <a:bodyPr/>
                    <a:p>
                      <a:pPr algn="ctr" fontAlgn="ctr"/>
                      <a:r>
                        <a:rPr lang="en-US" altLang="zh-CN" sz="1600">
                          <a:latin typeface="Times New Roman" panose="02020603050405020304" charset="0"/>
                          <a:cs typeface="Times New Roman" panose="02020603050405020304" charset="0"/>
                        </a:rPr>
                        <a:t>Aniracetam</a:t>
                      </a:r>
                      <a:endParaRPr lang="en-US" altLang="zh-CN" sz="1600">
                        <a:latin typeface="Times New Roman" panose="02020603050405020304" charset="0"/>
                        <a:cs typeface="Times New Roman" panose="02020603050405020304" charset="0"/>
                      </a:endParaRPr>
                    </a:p>
                  </a:txBody>
                  <a:tcPr marL="9842" marR="9842" marT="9842" marB="0" anchor="ctr" anchorCtr="0">
                    <a:lnL w="12700">
                      <a:solidFill>
                        <a:srgbClr val="00B0F0"/>
                      </a:solidFill>
                      <a:prstDash val="solid"/>
                    </a:lnL>
                    <a:lnR>
                      <a:noFill/>
                    </a:lnR>
                    <a:lnT w="12700">
                      <a:solidFill>
                        <a:srgbClr val="00B0F0"/>
                      </a:solidFill>
                      <a:prstDash val="solid"/>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Huperzine A</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a:noFill/>
                    </a:lnR>
                    <a:lnT w="12700">
                      <a:solidFill>
                        <a:srgbClr val="00B0F0"/>
                      </a:solidFill>
                      <a:prstDash val="solid"/>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Lion's mane mushroom Extract</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w="12700">
                      <a:solidFill>
                        <a:srgbClr val="00B0F0"/>
                      </a:solidFill>
                      <a:prstDash val="solid"/>
                    </a:lnR>
                    <a:lnT w="12700">
                      <a:solidFill>
                        <a:srgbClr val="00B0F0"/>
                      </a:solidFill>
                      <a:prstDash val="solid"/>
                    </a:lnT>
                    <a:lnB w="19050">
                      <a:solidFill>
                        <a:srgbClr val="00B0F0"/>
                      </a:solidFill>
                      <a:prstDash val="sysDash"/>
                    </a:lnB>
                    <a:lnTlToBr>
                      <a:noFill/>
                    </a:lnTlToBr>
                    <a:lnBlToTr>
                      <a:noFill/>
                    </a:lnBlToTr>
                  </a:tcPr>
                </a:tc>
              </a:tr>
              <a:tr h="596265">
                <a:tc>
                  <a:txBody>
                    <a:bodyPr/>
                    <a:p>
                      <a:pPr algn="ctr" fontAlgn="ctr"/>
                      <a:r>
                        <a:rPr lang="en-US" altLang="zh-CN" sz="1600">
                          <a:latin typeface="Times New Roman" panose="02020603050405020304" charset="0"/>
                          <a:cs typeface="Times New Roman" panose="02020603050405020304" charset="0"/>
                        </a:rPr>
                        <a:t>Pramiracetam</a:t>
                      </a:r>
                      <a:endParaRPr lang="en-US" altLang="zh-CN" sz="1600">
                        <a:latin typeface="Times New Roman" panose="02020603050405020304" charset="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Bacopa monnieri Extract</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Alpha GPC</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19050">
                      <a:solidFill>
                        <a:srgbClr val="00B0F0"/>
                      </a:solidFill>
                      <a:prstDash val="sysDash"/>
                    </a:lnB>
                    <a:lnTlToBr>
                      <a:noFill/>
                    </a:lnTlToBr>
                    <a:lnBlToTr>
                      <a:noFill/>
                    </a:lnBlToTr>
                  </a:tcPr>
                </a:tc>
              </a:tr>
              <a:tr h="596265">
                <a:tc>
                  <a:txBody>
                    <a:bodyPr/>
                    <a:p>
                      <a:pPr algn="ctr" fontAlgn="ctr"/>
                      <a:r>
                        <a:rPr lang="en-US" altLang="zh-CN" sz="1600">
                          <a:latin typeface="Times New Roman" panose="02020603050405020304" charset="0"/>
                          <a:cs typeface="Times New Roman" panose="02020603050405020304" charset="0"/>
                        </a:rPr>
                        <a:t>Piracetam</a:t>
                      </a:r>
                      <a:endParaRPr lang="en-US" altLang="zh-CN" sz="1600">
                        <a:latin typeface="Times New Roman" panose="02020603050405020304" charset="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Galantamine</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Phosphatidylserine(ps)</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19050">
                      <a:solidFill>
                        <a:srgbClr val="00B0F0"/>
                      </a:solidFill>
                      <a:prstDash val="sysDash"/>
                    </a:lnB>
                    <a:lnTlToBr>
                      <a:noFill/>
                    </a:lnTlToBr>
                    <a:lnBlToTr>
                      <a:noFill/>
                    </a:lnBlToTr>
                  </a:tcPr>
                </a:tc>
              </a:tr>
              <a:tr h="596265">
                <a:tc>
                  <a:txBody>
                    <a:bodyPr/>
                    <a:p>
                      <a:pPr algn="ctr" fontAlgn="ctr"/>
                      <a:r>
                        <a:rPr lang="en-US" altLang="zh-CN" sz="1600">
                          <a:latin typeface="Times New Roman" panose="02020603050405020304" charset="0"/>
                          <a:cs typeface="Times New Roman" panose="02020603050405020304" charset="0"/>
                        </a:rPr>
                        <a:t>Oxiracetam</a:t>
                      </a:r>
                      <a:endParaRPr lang="en-US" altLang="zh-CN" sz="1600">
                        <a:latin typeface="Times New Roman" panose="02020603050405020304" charset="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Vinpocetine</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Ginkgo biloba Extract</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19050">
                      <a:solidFill>
                        <a:srgbClr val="00B0F0"/>
                      </a:solidFill>
                      <a:prstDash val="sysDash"/>
                    </a:lnB>
                    <a:lnTlToBr>
                      <a:noFill/>
                    </a:lnTlToBr>
                    <a:lnBlToTr>
                      <a:noFill/>
                    </a:lnBlToTr>
                  </a:tcPr>
                </a:tc>
              </a:tr>
              <a:tr h="596265">
                <a:tc>
                  <a:txBody>
                    <a:bodyPr/>
                    <a:p>
                      <a:pPr algn="ctr" fontAlgn="ctr"/>
                      <a:r>
                        <a:rPr lang="en-US" altLang="zh-CN" sz="1600">
                          <a:latin typeface="Times New Roman" panose="02020603050405020304" charset="0"/>
                          <a:cs typeface="Times New Roman" panose="02020603050405020304" charset="0"/>
                        </a:rPr>
                        <a:t>Choline</a:t>
                      </a:r>
                      <a:endParaRPr lang="en-US" altLang="zh-CN" sz="1600">
                        <a:latin typeface="Times New Roman" panose="02020603050405020304" charset="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Acetyl L-Carnitine</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Vinpocetine</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19050">
                      <a:solidFill>
                        <a:srgbClr val="00B0F0"/>
                      </a:solidFill>
                      <a:prstDash val="sysDash"/>
                    </a:lnB>
                    <a:lnTlToBr>
                      <a:noFill/>
                    </a:lnTlToBr>
                    <a:lnBlToTr>
                      <a:noFill/>
                    </a:lnBlToTr>
                  </a:tcPr>
                </a:tc>
              </a:tr>
              <a:tr h="596265">
                <a:tc>
                  <a:txBody>
                    <a:bodyPr/>
                    <a:p>
                      <a:pPr algn="ctr" fontAlgn="ctr"/>
                      <a:r>
                        <a:rPr lang="en-US" altLang="zh-CN" sz="1600">
                          <a:latin typeface="Times New Roman" panose="02020603050405020304" charset="0"/>
                          <a:cs typeface="Times New Roman" panose="02020603050405020304" charset="0"/>
                        </a:rPr>
                        <a:t>Choline Bitartrate</a:t>
                      </a:r>
                      <a:endParaRPr lang="en-US" altLang="zh-CN" sz="1600">
                        <a:latin typeface="Times New Roman" panose="02020603050405020304" charset="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Lion's mane mushroom Extract</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Panax ginseng Extract</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19050">
                      <a:solidFill>
                        <a:srgbClr val="00B0F0"/>
                      </a:solidFill>
                      <a:prstDash val="sysDash"/>
                    </a:lnB>
                    <a:lnTlToBr>
                      <a:noFill/>
                    </a:lnTlToBr>
                    <a:lnBlToTr>
                      <a:noFill/>
                    </a:lnBlToTr>
                  </a:tcPr>
                </a:tc>
              </a:tr>
              <a:tr h="596265">
                <a:tc>
                  <a:txBody>
                    <a:bodyPr/>
                    <a:p>
                      <a:pPr algn="ctr" fontAlgn="ctr"/>
                      <a:r>
                        <a:rPr lang="en-US" altLang="zh-CN" sz="1600">
                          <a:latin typeface="Times New Roman" panose="02020603050405020304" charset="0"/>
                          <a:cs typeface="Times New Roman" panose="02020603050405020304" charset="0"/>
                        </a:rPr>
                        <a:t>Citicoline</a:t>
                      </a:r>
                      <a:endParaRPr lang="en-US" altLang="zh-CN" sz="1600">
                        <a:latin typeface="Times New Roman" panose="02020603050405020304" charset="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Magnesium Threonate</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a:noFill/>
                    </a:lnR>
                    <a:lnT w="19050">
                      <a:solidFill>
                        <a:srgbClr val="00B0F0"/>
                      </a:solidFill>
                      <a:prstDash val="sysDash"/>
                    </a:lnT>
                    <a:lnB w="19050">
                      <a:solidFill>
                        <a:srgbClr val="00B0F0"/>
                      </a:solidFill>
                      <a:prstDash val="sysDash"/>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Berberine Hcl</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19050">
                      <a:solidFill>
                        <a:srgbClr val="00B0F0"/>
                      </a:solidFill>
                      <a:prstDash val="sysDash"/>
                    </a:lnB>
                    <a:lnTlToBr>
                      <a:noFill/>
                    </a:lnTlToBr>
                    <a:lnBlToTr>
                      <a:noFill/>
                    </a:lnBlToTr>
                  </a:tcPr>
                </a:tc>
              </a:tr>
              <a:tr h="596265">
                <a:tc>
                  <a:txBody>
                    <a:bodyPr/>
                    <a:p>
                      <a:pPr algn="ctr" fontAlgn="ctr"/>
                      <a:r>
                        <a:rPr lang="en-US" altLang="zh-CN" sz="1600">
                          <a:latin typeface="Times New Roman" panose="02020603050405020304" charset="0"/>
                          <a:cs typeface="Times New Roman" panose="02020603050405020304" charset="0"/>
                        </a:rPr>
                        <a:t>Alpha GPC</a:t>
                      </a:r>
                      <a:endParaRPr lang="en-US" altLang="zh-CN" sz="1600">
                        <a:latin typeface="Times New Roman" panose="02020603050405020304" charset="0"/>
                        <a:cs typeface="Times New Roman" panose="02020603050405020304" charset="0"/>
                      </a:endParaRPr>
                    </a:p>
                  </a:txBody>
                  <a:tcPr marL="9842" marR="9842" marT="9842" marB="0" anchor="ctr" anchorCtr="0">
                    <a:lnL w="12700">
                      <a:solidFill>
                        <a:srgbClr val="00B0F0"/>
                      </a:solidFill>
                      <a:prstDash val="solid"/>
                    </a:lnL>
                    <a:lnR>
                      <a:noFill/>
                    </a:lnR>
                    <a:lnT w="19050">
                      <a:solidFill>
                        <a:srgbClr val="00B0F0"/>
                      </a:solidFill>
                      <a:prstDash val="sysDash"/>
                    </a:lnT>
                    <a:lnB w="38100">
                      <a:solidFill>
                        <a:srgbClr val="00B0F0"/>
                      </a:solidFill>
                      <a:prstDash val="solid"/>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Ginkgo biloba Extract</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a:noFill/>
                    </a:lnR>
                    <a:lnT w="19050">
                      <a:solidFill>
                        <a:srgbClr val="00B0F0"/>
                      </a:solidFill>
                      <a:prstDash val="sysDash"/>
                    </a:lnT>
                    <a:lnB w="38100">
                      <a:solidFill>
                        <a:srgbClr val="00B0F0"/>
                      </a:solidFill>
                      <a:prstDash val="solid"/>
                    </a:lnB>
                    <a:lnTlToBr>
                      <a:noFill/>
                    </a:lnTlToBr>
                    <a:lnBlToTr>
                      <a:noFill/>
                    </a:lnBlToTr>
                  </a:tcPr>
                </a:tc>
                <a:tc>
                  <a:txBody>
                    <a:bodyPr/>
                    <a:p>
                      <a:pPr algn="ctr" fontAlgn="ctr"/>
                      <a:r>
                        <a:rPr lang="en-US" altLang="zh-CN" sz="1600">
                          <a:latin typeface="Times New Roman" panose="02020603050405020304" charset="0"/>
                          <a:cs typeface="Times New Roman" panose="02020603050405020304" charset="0"/>
                        </a:rPr>
                        <a:t>PQQ</a:t>
                      </a:r>
                      <a:endParaRPr lang="en-US" altLang="zh-CN" sz="1600">
                        <a:latin typeface="Times New Roman" panose="02020603050405020304" charset="0"/>
                        <a:cs typeface="Times New Roman" panose="02020603050405020304" charset="0"/>
                      </a:endParaRPr>
                    </a:p>
                  </a:txBody>
                  <a:tcPr marL="9842" marR="9842" marT="9842" marB="0" anchor="ctr" anchorCtr="0">
                    <a:lnL>
                      <a:noFill/>
                    </a:lnL>
                    <a:lnR w="12700">
                      <a:solidFill>
                        <a:srgbClr val="00B0F0"/>
                      </a:solidFill>
                      <a:prstDash val="solid"/>
                    </a:lnR>
                    <a:lnT w="19050">
                      <a:solidFill>
                        <a:srgbClr val="00B0F0"/>
                      </a:solidFill>
                      <a:prstDash val="sysDash"/>
                    </a:lnT>
                    <a:lnB w="38100">
                      <a:solidFill>
                        <a:srgbClr val="00B0F0"/>
                      </a:solidFill>
                      <a:prstDash val="solid"/>
                    </a:lnB>
                    <a:lnTlToBr>
                      <a:noFill/>
                    </a:lnTlToBr>
                    <a:lnBlToTr>
                      <a:noFill/>
                    </a:lnBlToTr>
                  </a:tcPr>
                </a:tc>
              </a:tr>
            </a:tbl>
          </a:graphicData>
        </a:graphic>
      </p:graphicFrame>
      <p:pic>
        <p:nvPicPr>
          <p:cNvPr id="2" name="图片 1" descr="07bb2c132a7aba140e86b765671066e"/>
          <p:cNvPicPr>
            <a:picLocks noChangeAspect="1"/>
          </p:cNvPicPr>
          <p:nvPr/>
        </p:nvPicPr>
        <p:blipFill>
          <a:blip r:embed="rId3"/>
          <a:stretch>
            <a:fillRect/>
          </a:stretch>
        </p:blipFill>
        <p:spPr>
          <a:xfrm>
            <a:off x="0" y="795655"/>
            <a:ext cx="2164715" cy="2002155"/>
          </a:xfrm>
          <a:prstGeom prst="rect">
            <a:avLst/>
          </a:prstGeom>
        </p:spPr>
      </p:pic>
      <p:pic>
        <p:nvPicPr>
          <p:cNvPr id="6" name="图片 5" descr="83c04ee126bf447e97f98f0d0d2989c"/>
          <p:cNvPicPr>
            <a:picLocks noChangeAspect="1"/>
          </p:cNvPicPr>
          <p:nvPr/>
        </p:nvPicPr>
        <p:blipFill>
          <a:blip r:embed="rId4"/>
          <a:stretch>
            <a:fillRect/>
          </a:stretch>
        </p:blipFill>
        <p:spPr>
          <a:xfrm>
            <a:off x="-12065" y="3688080"/>
            <a:ext cx="2176780" cy="2411730"/>
          </a:xfrm>
          <a:prstGeom prst="rect">
            <a:avLst/>
          </a:prstGeom>
        </p:spPr>
      </p:pic>
      <p:pic>
        <p:nvPicPr>
          <p:cNvPr id="7" name="图片 6" descr="9e55e78b904ba0b5cf1740ef2da26d0"/>
          <p:cNvPicPr>
            <a:picLocks noChangeAspect="1"/>
          </p:cNvPicPr>
          <p:nvPr/>
        </p:nvPicPr>
        <p:blipFill>
          <a:blip r:embed="rId5"/>
          <a:stretch>
            <a:fillRect/>
          </a:stretch>
        </p:blipFill>
        <p:spPr>
          <a:xfrm>
            <a:off x="9993630" y="795655"/>
            <a:ext cx="2181860" cy="2002155"/>
          </a:xfrm>
          <a:prstGeom prst="rect">
            <a:avLst/>
          </a:prstGeom>
        </p:spPr>
      </p:pic>
      <p:pic>
        <p:nvPicPr>
          <p:cNvPr id="8" name="图片 7" descr="426ad8e4c4c12d2eb5a6403d550c773"/>
          <p:cNvPicPr>
            <a:picLocks noChangeAspect="1"/>
          </p:cNvPicPr>
          <p:nvPr/>
        </p:nvPicPr>
        <p:blipFill>
          <a:blip r:embed="rId6"/>
          <a:stretch>
            <a:fillRect/>
          </a:stretch>
        </p:blipFill>
        <p:spPr>
          <a:xfrm>
            <a:off x="9994265" y="3685540"/>
            <a:ext cx="2186940" cy="2412365"/>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_record_key" val="{&quot;13&quot;:[20419701,19972064],&quot;65&quot;:[20205081]}"/>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_record_key" val="{&quot;13&quot;:[20419701,19972064],&quot;65&quot;:[20205081]}"/>
</p:tagLst>
</file>

<file path=ppt/tags/tag65.xml><?xml version="1.0" encoding="utf-8"?>
<p:tagLst xmlns:p="http://schemas.openxmlformats.org/presentationml/2006/main">
  <p:tag name="TABLE_ENDDRAG_ORIGIN_RECT" val="917*453"/>
  <p:tag name="TABLE_ENDDRAG_RECT" val="20*19*918*453"/>
</p:tagLst>
</file>

<file path=ppt/tags/tag66.xml><?xml version="1.0" encoding="utf-8"?>
<p:tagLst xmlns:p="http://schemas.openxmlformats.org/presentationml/2006/main">
  <p:tag name="TABLE_ENDDRAG_ORIGIN_RECT" val="919*441"/>
  <p:tag name="TABLE_ENDDRAG_RECT" val="20*23*919*441"/>
</p:tagLst>
</file>

<file path=ppt/tags/tag67.xml><?xml version="1.0" encoding="utf-8"?>
<p:tagLst xmlns:p="http://schemas.openxmlformats.org/presentationml/2006/main">
  <p:tag name="TABLE_ENDDRAG_ORIGIN_RECT" val="920*443"/>
  <p:tag name="TABLE_ENDDRAG_RECT" val="19*21*920*443"/>
</p:tagLst>
</file>

<file path=ppt/tags/tag68.xml><?xml version="1.0" encoding="utf-8"?>
<p:tagLst xmlns:p="http://schemas.openxmlformats.org/presentationml/2006/main">
  <p:tag name="TABLE_ENDDRAG_ORIGIN_RECT" val="919*422"/>
  <p:tag name="TABLE_ENDDRAG_RECT" val="20*22*919*422"/>
</p:tagLst>
</file>

<file path=ppt/tags/tag69.xml><?xml version="1.0" encoding="utf-8"?>
<p:tagLst xmlns:p="http://schemas.openxmlformats.org/presentationml/2006/main">
  <p:tag name="TABLE_ENDDRAG_ORIGIN_RECT" val="919*445"/>
  <p:tag name="TABLE_ENDDRAG_RECT" val="20*23*919*44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_record_key" val="{&quot;13&quot;:[20419701,19972064],&quot;65&quot;:[20205081]}"/>
</p:tagLst>
</file>

<file path=ppt/tags/tag71.xml><?xml version="1.0" encoding="utf-8"?>
<p:tagLst xmlns:p="http://schemas.openxmlformats.org/presentationml/2006/main">
  <p:tag name="TABLE_ENDDRAG_ORIGIN_RECT" val="625*469"/>
  <p:tag name="TABLE_ENDDRAG_RECT" val="166*10*625*469"/>
</p:tagLst>
</file>

<file path=ppt/tags/tag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_record_key" val="{&quot;13&quot;:[20419701,19972064,4364883,4364903,4364907],&quot;29&quot;:[50053104],&quot;65&quot;:[20205081]}"/>
</p:tagLst>
</file>

<file path=ppt/tags/tag73.xml><?xml version="1.0" encoding="utf-8"?>
<p:tagLst xmlns:p="http://schemas.openxmlformats.org/presentationml/2006/main">
  <p:tag name="TABLE_ENDDRAG_ORIGIN_RECT" val="617*454"/>
  <p:tag name="TABLE_ENDDRAG_RECT" val="166*10*617*454"/>
</p:tagLst>
</file>

<file path=ppt/tags/tag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_record_key" val="{&quot;13&quot;:[20419701,19972064,4364883,4364903,4364907],&quot;29&quot;:[50053104],&quot;65&quot;:[20205081]}"/>
</p:tagLst>
</file>

<file path=ppt/tags/tag75.xml><?xml version="1.0" encoding="utf-8"?>
<p:tagLst xmlns:p="http://schemas.openxmlformats.org/presentationml/2006/main">
  <p:tag name="TABLE_ENDDRAG_ORIGIN_RECT" val="582*467"/>
  <p:tag name="TABLE_ENDDRAG_RECT" val="189*12*582*467"/>
</p:tagLst>
</file>

<file path=ppt/tags/tag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_record_key" val="{&quot;13&quot;:[20419701,19972064,4364903,19971662,20042465,4695713,4638200,4364883],&quot;29&quot;:[50053104],&quot;65&quot;:[20205081]}"/>
</p:tagLst>
</file>

<file path=ppt/tags/tag77.xml><?xml version="1.0" encoding="utf-8"?>
<p:tagLst xmlns:p="http://schemas.openxmlformats.org/presentationml/2006/main">
  <p:tag name="TABLE_ENDDRAG_ORIGIN_RECT" val="557*477"/>
  <p:tag name="TABLE_ENDDRAG_RECT" val="197*6*557*477"/>
</p:tagLst>
</file>

<file path=ppt/tags/tag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_record_key" val="{&quot;13&quot;:[20419701,19972064,4364903,19971662,20042465,4695713,4638200,4364883],&quot;29&quot;:[50053104],&quot;65&quot;:[20205081]}"/>
</p:tagLst>
</file>

<file path=ppt/tags/tag79.xml><?xml version="1.0" encoding="utf-8"?>
<p:tagLst xmlns:p="http://schemas.openxmlformats.org/presentationml/2006/main">
  <p:tag name="TABLE_ENDDRAG_ORIGIN_RECT" val="575*473"/>
  <p:tag name="TABLE_ENDDRAG_RECT" val="189*6*575*47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_record_key" val="{&quot;13&quot;:[20419701,19972064,4364903,19971662,20042465,4695713,4638200,4364883,4364933,20481713,19971666,20481688,4364888,20482067],&quot;29&quot;:[50053104],&quot;65&quot;:[20205081]}"/>
</p:tagLst>
</file>

<file path=ppt/tags/tag81.xml><?xml version="1.0" encoding="utf-8"?>
<p:tagLst xmlns:p="http://schemas.openxmlformats.org/presentationml/2006/main">
  <p:tag name="TABLE_ENDDRAG_ORIGIN_RECT" val="539*473"/>
  <p:tag name="TABLE_ENDDRAG_RECT" val="197*6*539*473"/>
</p:tagLst>
</file>

<file path=ppt/tags/tag8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_record_key" val="{&quot;13&quot;:[20419701,19972064,4364903,19971662,20042465,4695713,4638200,4364883,4364933,20481713,19971666,20481688,4364888,20482067],&quot;29&quot;:[50053104],&quot;65&quot;:[20205081]}"/>
</p:tagLst>
</file>

<file path=ppt/tags/tag83.xml><?xml version="1.0" encoding="utf-8"?>
<p:tagLst xmlns:p="http://schemas.openxmlformats.org/presentationml/2006/main">
  <p:tag name="TABLE_ENDDRAG_ORIGIN_RECT" val="557*473"/>
  <p:tag name="TABLE_ENDDRAG_RECT" val="197*6*557*473"/>
</p:tagLst>
</file>

<file path=ppt/tags/tag8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_record_key" val="{&quot;13&quot;:[20419701,19972064,4364903,19971662,20042465,4695713,4638200,4364883,19951230],&quot;29&quot;:[50053104],&quot;65&quot;:[20205081]}"/>
</p:tagLst>
</file>

<file path=ppt/tags/tag85.xml><?xml version="1.0" encoding="utf-8"?>
<p:tagLst xmlns:p="http://schemas.openxmlformats.org/presentationml/2006/main">
  <p:tag name="TABLE_ENDDRAG_ORIGIN_RECT" val="561*473"/>
  <p:tag name="TABLE_ENDDRAG_RECT" val="201*6*561*473"/>
</p:tagLst>
</file>

<file path=ppt/tags/tag8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_record_key" val="{&quot;13&quot;:[20419701,19972064,4364903,19971662,20042465,4695713,4638200,4364883,19951230],&quot;29&quot;:[50053104],&quot;65&quot;:[20205081]}"/>
</p:tagLst>
</file>

<file path=ppt/tags/tag87.xml><?xml version="1.0" encoding="utf-8"?>
<p:tagLst xmlns:p="http://schemas.openxmlformats.org/presentationml/2006/main">
  <p:tag name="resource_record_key" val="{&quot;13&quot;:[20419701,19972064,4364903,19971662,20042465,4695713,4638200,4364883,4364907,4364933,20481713,19971666,20481688,4364888,20482067,19951230],&quot;29&quot;:[50053104],&quot;65&quot;:[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公众号：精品PPT模板库">
  <a:themeElements>
    <a:clrScheme name="自定义 56">
      <a:dk1>
        <a:srgbClr val="000000"/>
      </a:dk1>
      <a:lt1>
        <a:srgbClr val="FFFFFF"/>
      </a:lt1>
      <a:dk2>
        <a:srgbClr val="618A52"/>
      </a:dk2>
      <a:lt2>
        <a:srgbClr val="80B281"/>
      </a:lt2>
      <a:accent1>
        <a:srgbClr val="618A52"/>
      </a:accent1>
      <a:accent2>
        <a:srgbClr val="80B281"/>
      </a:accent2>
      <a:accent3>
        <a:srgbClr val="80B281"/>
      </a:accent3>
      <a:accent4>
        <a:srgbClr val="618A52"/>
      </a:accent4>
      <a:accent5>
        <a:srgbClr val="80B281"/>
      </a:accent5>
      <a:accent6>
        <a:srgbClr val="618A52"/>
      </a:accent6>
      <a:hlink>
        <a:srgbClr val="4472C4"/>
      </a:hlink>
      <a:folHlink>
        <a:srgbClr val="BFBFBF"/>
      </a:folHlink>
    </a:clrScheme>
    <a:fontScheme name="自定义 2">
      <a:majorFont>
        <a:latin typeface="思源黑体 Medium"/>
        <a:ea typeface="思源黑体 Medium"/>
        <a:cs typeface="Arial"/>
      </a:majorFont>
      <a:minorFont>
        <a:latin typeface="思源黑体 Light"/>
        <a:ea typeface="思源黑体 Light"/>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9875</Words>
  <Application>WPS 演示</Application>
  <PresentationFormat>宽屏</PresentationFormat>
  <Paragraphs>973</Paragraphs>
  <Slides>16</Slides>
  <Notes>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16</vt:i4>
      </vt:variant>
    </vt:vector>
  </HeadingPairs>
  <TitlesOfParts>
    <vt:vector size="30" baseType="lpstr">
      <vt:lpstr>Arial</vt:lpstr>
      <vt:lpstr>宋体</vt:lpstr>
      <vt:lpstr>Wingdings</vt:lpstr>
      <vt:lpstr>Wingdings</vt:lpstr>
      <vt:lpstr>微软雅黑</vt:lpstr>
      <vt:lpstr>钉钉进步体</vt:lpstr>
      <vt:lpstr>Arial</vt:lpstr>
      <vt:lpstr>Wingdings</vt:lpstr>
      <vt:lpstr>Arial Black</vt:lpstr>
      <vt:lpstr>Sylfaen</vt:lpstr>
      <vt:lpstr>Times New Roman</vt:lpstr>
      <vt:lpstr>Ebrima</vt:lpstr>
      <vt:lpstr>WPS</vt:lpstr>
      <vt:lpstr>公众号：精品PPT模板库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粉</cp:lastModifiedBy>
  <cp:revision>275</cp:revision>
  <dcterms:created xsi:type="dcterms:W3CDTF">2019-06-19T02:08:00Z</dcterms:created>
  <dcterms:modified xsi:type="dcterms:W3CDTF">2025-06-10T02:13:18Z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EB0391B4D6664556BBBF18575C7B1509_11</vt:lpwstr>
  </property>
</Properties>
</file>