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sldIdLst>
    <p:sldId id="286" r:id="rId2"/>
    <p:sldId id="280" r:id="rId3"/>
    <p:sldId id="269" r:id="rId4"/>
    <p:sldId id="335" r:id="rId5"/>
    <p:sldId id="349" r:id="rId6"/>
    <p:sldId id="276" r:id="rId7"/>
    <p:sldId id="266" r:id="rId8"/>
    <p:sldId id="268" r:id="rId9"/>
    <p:sldId id="340" r:id="rId10"/>
    <p:sldId id="339" r:id="rId11"/>
    <p:sldId id="271" r:id="rId12"/>
    <p:sldId id="336" r:id="rId13"/>
    <p:sldId id="350" r:id="rId14"/>
    <p:sldId id="265" r:id="rId15"/>
    <p:sldId id="343" r:id="rId16"/>
    <p:sldId id="260" r:id="rId17"/>
    <p:sldId id="273" r:id="rId18"/>
    <p:sldId id="344" r:id="rId19"/>
    <p:sldId id="345" r:id="rId20"/>
    <p:sldId id="347" r:id="rId21"/>
    <p:sldId id="346" r:id="rId22"/>
    <p:sldId id="332" r:id="rId23"/>
    <p:sldId id="348" r:id="rId24"/>
    <p:sldId id="296" r:id="rId25"/>
    <p:sldId id="316" r:id="rId26"/>
    <p:sldId id="317" r:id="rId27"/>
    <p:sldId id="297" r:id="rId28"/>
    <p:sldId id="314" r:id="rId29"/>
    <p:sldId id="315" r:id="rId30"/>
    <p:sldId id="277" r:id="rId31"/>
    <p:sldId id="333" r:id="rId32"/>
    <p:sldId id="338" r:id="rId33"/>
    <p:sldId id="291" r:id="rId34"/>
    <p:sldId id="331" r:id="rId35"/>
    <p:sldId id="274" r:id="rId36"/>
    <p:sldId id="278" r:id="rId37"/>
  </p:sldIdLst>
  <p:sldSz cx="12192000" cy="6858000"/>
  <p:notesSz cx="7104063" cy="10234613"/>
  <p:custDataLst>
    <p:tags r:id="rId3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5">
          <p15:clr>
            <a:srgbClr val="A4A3A4"/>
          </p15:clr>
        </p15:guide>
        <p15:guide id="2" pos="38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391" autoAdjust="0"/>
    <p:restoredTop sz="94660" autoAdjust="0"/>
  </p:normalViewPr>
  <p:slideViewPr>
    <p:cSldViewPr snapToGrid="0">
      <p:cViewPr varScale="1">
        <p:scale>
          <a:sx n="100" d="100"/>
          <a:sy n="100" d="100"/>
        </p:scale>
        <p:origin x="120" y="306"/>
      </p:cViewPr>
      <p:guideLst>
        <p:guide orient="horz" pos="2105"/>
        <p:guide pos="38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C8CE093-D493-4E58-B0EB-EED6EE8E2AC7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37AEA88-2787-498C-A13D-C8C9367887C3}">
      <dgm:prSet phldrT="[文本]" custT="1"/>
      <dgm:spPr/>
      <dgm:t>
        <a:bodyPr/>
        <a:lstStyle/>
        <a:p>
          <a:r>
            <a:rPr lang="en-US" altLang="zh-CN" sz="2800" dirty="0" err="1"/>
            <a:t>Farady</a:t>
          </a:r>
          <a:r>
            <a:rPr lang="en-US" altLang="zh-CN" sz="2800" dirty="0"/>
            <a:t> Group</a:t>
          </a:r>
        </a:p>
      </dgm:t>
    </dgm:pt>
    <dgm:pt modelId="{E160FF24-31D1-460B-9AD5-C7F67F137A54}" type="parTrans" cxnId="{1F097120-3D61-463E-AC8E-A703DAA5FF05}">
      <dgm:prSet/>
      <dgm:spPr/>
      <dgm:t>
        <a:bodyPr/>
        <a:lstStyle/>
        <a:p>
          <a:endParaRPr lang="zh-CN" altLang="en-US"/>
        </a:p>
      </dgm:t>
    </dgm:pt>
    <dgm:pt modelId="{4AC5F693-E68F-4C66-BCD8-F36AAD55EDD3}" type="sibTrans" cxnId="{1F097120-3D61-463E-AC8E-A703DAA5FF05}">
      <dgm:prSet/>
      <dgm:spPr/>
      <dgm:t>
        <a:bodyPr/>
        <a:lstStyle/>
        <a:p>
          <a:endParaRPr lang="zh-CN" altLang="en-US"/>
        </a:p>
      </dgm:t>
    </dgm:pt>
    <dgm:pt modelId="{30BEF154-4562-49DD-9B74-1E3657B83C65}">
      <dgm:prSet phldrT="[文本]" custT="1"/>
      <dgm:spPr/>
      <dgm:t>
        <a:bodyPr/>
        <a:lstStyle/>
        <a:p>
          <a:r>
            <a:rPr lang="en-US" altLang="zh-CN" sz="2000" dirty="0"/>
            <a:t>Farady Electric </a:t>
          </a:r>
          <a:r>
            <a:rPr lang="en-US" altLang="zh-CN" sz="2000" dirty="0" err="1"/>
            <a:t>Co.,Ltd</a:t>
          </a:r>
          <a:endParaRPr lang="zh-CN" altLang="en-US" sz="2000" dirty="0"/>
        </a:p>
      </dgm:t>
    </dgm:pt>
    <dgm:pt modelId="{A55AAEDE-BA55-4212-B071-029D53F3E681}" type="parTrans" cxnId="{7CFE19E5-3879-462D-9D40-84659400CC6C}">
      <dgm:prSet/>
      <dgm:spPr/>
      <dgm:t>
        <a:bodyPr/>
        <a:lstStyle/>
        <a:p>
          <a:endParaRPr lang="zh-CN" altLang="en-US"/>
        </a:p>
      </dgm:t>
    </dgm:pt>
    <dgm:pt modelId="{6B94BAF8-FBF9-4CB9-92F3-CC8B746E6442}" type="sibTrans" cxnId="{7CFE19E5-3879-462D-9D40-84659400CC6C}">
      <dgm:prSet/>
      <dgm:spPr/>
      <dgm:t>
        <a:bodyPr/>
        <a:lstStyle/>
        <a:p>
          <a:endParaRPr lang="zh-CN" altLang="en-US"/>
        </a:p>
      </dgm:t>
    </dgm:pt>
    <dgm:pt modelId="{E22E4DE5-7F7C-44EB-A122-D2248FBF533B}">
      <dgm:prSet phldrT="[文本]" custT="1"/>
      <dgm:spPr/>
      <dgm:t>
        <a:bodyPr/>
        <a:lstStyle/>
        <a:p>
          <a:r>
            <a:rPr lang="en-US" altLang="zh-CN" sz="1800" dirty="0"/>
            <a:t>Zhejiang Farady Powertech </a:t>
          </a:r>
          <a:r>
            <a:rPr lang="en-US" altLang="zh-CN" sz="1800" dirty="0" err="1"/>
            <a:t>Co.,Ltd</a:t>
          </a:r>
          <a:endParaRPr lang="zh-CN" altLang="en-US" sz="1800" dirty="0"/>
        </a:p>
      </dgm:t>
    </dgm:pt>
    <dgm:pt modelId="{7EDB1BF0-CC79-4CE0-8F62-86B413D8C8E1}" type="parTrans" cxnId="{A519D156-38B2-4BF2-A181-006B06736663}">
      <dgm:prSet/>
      <dgm:spPr/>
      <dgm:t>
        <a:bodyPr/>
        <a:lstStyle/>
        <a:p>
          <a:endParaRPr lang="zh-CN" altLang="en-US"/>
        </a:p>
      </dgm:t>
    </dgm:pt>
    <dgm:pt modelId="{BEDB4EA5-3108-415D-814C-E9895BE5062D}" type="sibTrans" cxnId="{A519D156-38B2-4BF2-A181-006B06736663}">
      <dgm:prSet/>
      <dgm:spPr/>
      <dgm:t>
        <a:bodyPr/>
        <a:lstStyle/>
        <a:p>
          <a:endParaRPr lang="zh-CN" altLang="en-US"/>
        </a:p>
      </dgm:t>
    </dgm:pt>
    <dgm:pt modelId="{B4193543-1E50-4555-AA0F-749FC21A84B9}">
      <dgm:prSet phldrT="[文本]" custT="1"/>
      <dgm:spPr/>
      <dgm:t>
        <a:bodyPr/>
        <a:lstStyle/>
        <a:p>
          <a:r>
            <a:rPr lang="en-US" altLang="zh-CN" sz="1800" dirty="0"/>
            <a:t>Xi’an </a:t>
          </a:r>
          <a:r>
            <a:rPr lang="en-US" altLang="zh-CN" sz="1800" dirty="0" err="1"/>
            <a:t>Zhiyouneng</a:t>
          </a:r>
          <a:r>
            <a:rPr lang="en-US" altLang="zh-CN" sz="1800" dirty="0"/>
            <a:t> Power technology </a:t>
          </a:r>
          <a:r>
            <a:rPr lang="en-US" altLang="zh-CN" sz="1800" dirty="0" err="1"/>
            <a:t>Co.,Ltd</a:t>
          </a:r>
          <a:endParaRPr lang="zh-CN" altLang="en-US" sz="1800" dirty="0"/>
        </a:p>
      </dgm:t>
    </dgm:pt>
    <dgm:pt modelId="{E0468A85-7F60-4B46-B36A-30A2631F50B2}" type="parTrans" cxnId="{3B23F764-CF57-409F-8C7C-9444C3F862EB}">
      <dgm:prSet/>
      <dgm:spPr/>
      <dgm:t>
        <a:bodyPr/>
        <a:lstStyle/>
        <a:p>
          <a:endParaRPr lang="zh-CN" altLang="en-US"/>
        </a:p>
      </dgm:t>
    </dgm:pt>
    <dgm:pt modelId="{94DC6691-7DBB-439E-A0A6-79734886BFDE}" type="sibTrans" cxnId="{3B23F764-CF57-409F-8C7C-9444C3F862EB}">
      <dgm:prSet/>
      <dgm:spPr/>
      <dgm:t>
        <a:bodyPr/>
        <a:lstStyle/>
        <a:p>
          <a:endParaRPr lang="zh-CN" altLang="en-US"/>
        </a:p>
      </dgm:t>
    </dgm:pt>
    <dgm:pt modelId="{18E7B618-67F4-4575-9345-17697909951D}">
      <dgm:prSet phldrT="[文本]" custT="1"/>
      <dgm:spPr/>
      <dgm:t>
        <a:bodyPr/>
        <a:lstStyle/>
        <a:p>
          <a:r>
            <a:rPr lang="en-US" altLang="zh-CN" sz="1800" dirty="0"/>
            <a:t>Zhejiang Farady </a:t>
          </a:r>
          <a:r>
            <a:rPr lang="en-US" altLang="zh-CN" sz="1800" dirty="0" err="1"/>
            <a:t>Imp.&amp;Exp</a:t>
          </a:r>
          <a:r>
            <a:rPr lang="en-US" altLang="zh-CN" sz="1800" dirty="0"/>
            <a:t>. </a:t>
          </a:r>
          <a:r>
            <a:rPr lang="en-US" altLang="zh-CN" sz="1800" dirty="0" err="1"/>
            <a:t>Co.,Ltd</a:t>
          </a:r>
          <a:endParaRPr lang="zh-CN" altLang="en-US" sz="1800" dirty="0"/>
        </a:p>
      </dgm:t>
    </dgm:pt>
    <dgm:pt modelId="{376935BC-47EA-49CD-8B68-89D394E20181}" type="parTrans" cxnId="{39C63D6B-8224-45FC-8FF1-71F943990CBF}">
      <dgm:prSet/>
      <dgm:spPr/>
      <dgm:t>
        <a:bodyPr/>
        <a:lstStyle/>
        <a:p>
          <a:endParaRPr lang="zh-CN" altLang="en-US"/>
        </a:p>
      </dgm:t>
    </dgm:pt>
    <dgm:pt modelId="{707E5F27-745B-4995-A311-5CA61DB30878}" type="sibTrans" cxnId="{39C63D6B-8224-45FC-8FF1-71F943990CBF}">
      <dgm:prSet/>
      <dgm:spPr/>
      <dgm:t>
        <a:bodyPr/>
        <a:lstStyle/>
        <a:p>
          <a:endParaRPr lang="zh-CN" altLang="en-US"/>
        </a:p>
      </dgm:t>
    </dgm:pt>
    <dgm:pt modelId="{55E2DA3B-5D3C-4816-A543-D325986BC5F5}" type="pres">
      <dgm:prSet presAssocID="{4C8CE093-D493-4E58-B0EB-EED6EE8E2AC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C60D3F71-1A0D-4DD2-9564-E89A7AEB3C3F}" type="pres">
      <dgm:prSet presAssocID="{837AEA88-2787-498C-A13D-C8C9367887C3}" presName="root1" presStyleCnt="0"/>
      <dgm:spPr/>
    </dgm:pt>
    <dgm:pt modelId="{F6E25B26-CE35-41D7-A8D8-8FE9EF495BBD}" type="pres">
      <dgm:prSet presAssocID="{837AEA88-2787-498C-A13D-C8C9367887C3}" presName="LevelOneTextNode" presStyleLbl="node0" presStyleIdx="0" presStyleCnt="1" custAng="5400000" custScaleX="56148" custScaleY="46399" custLinFactX="-33574" custLinFactNeighborX="-100000" custLinFactNeighborY="-5425">
        <dgm:presLayoutVars>
          <dgm:chPref val="3"/>
        </dgm:presLayoutVars>
      </dgm:prSet>
      <dgm:spPr/>
    </dgm:pt>
    <dgm:pt modelId="{A6E153C5-F6F3-4411-81C2-DA4F18FA7107}" type="pres">
      <dgm:prSet presAssocID="{837AEA88-2787-498C-A13D-C8C9367887C3}" presName="level2hierChild" presStyleCnt="0"/>
      <dgm:spPr/>
    </dgm:pt>
    <dgm:pt modelId="{593D4631-4DAD-461E-A5D1-8890C0710187}" type="pres">
      <dgm:prSet presAssocID="{A55AAEDE-BA55-4212-B071-029D53F3E681}" presName="conn2-1" presStyleLbl="parChTrans1D2" presStyleIdx="0" presStyleCnt="4"/>
      <dgm:spPr/>
    </dgm:pt>
    <dgm:pt modelId="{E11A8725-BC9D-41C9-9913-33D6D77C08A9}" type="pres">
      <dgm:prSet presAssocID="{A55AAEDE-BA55-4212-B071-029D53F3E681}" presName="connTx" presStyleLbl="parChTrans1D2" presStyleIdx="0" presStyleCnt="4"/>
      <dgm:spPr/>
    </dgm:pt>
    <dgm:pt modelId="{569CB306-CDE3-4A5F-AB86-09B324D13229}" type="pres">
      <dgm:prSet presAssocID="{30BEF154-4562-49DD-9B74-1E3657B83C65}" presName="root2" presStyleCnt="0"/>
      <dgm:spPr/>
    </dgm:pt>
    <dgm:pt modelId="{D4D58FC9-EEE5-4A1A-AB04-24019B6A041C}" type="pres">
      <dgm:prSet presAssocID="{30BEF154-4562-49DD-9B74-1E3657B83C65}" presName="LevelTwoTextNode" presStyleLbl="node2" presStyleIdx="0" presStyleCnt="4">
        <dgm:presLayoutVars>
          <dgm:chPref val="3"/>
        </dgm:presLayoutVars>
      </dgm:prSet>
      <dgm:spPr/>
    </dgm:pt>
    <dgm:pt modelId="{A8355C23-B770-4D49-8AAB-654AD61D0720}" type="pres">
      <dgm:prSet presAssocID="{30BEF154-4562-49DD-9B74-1E3657B83C65}" presName="level3hierChild" presStyleCnt="0"/>
      <dgm:spPr/>
    </dgm:pt>
    <dgm:pt modelId="{1D7C8301-DBB9-46A3-BDAD-C28AFC042F1D}" type="pres">
      <dgm:prSet presAssocID="{7EDB1BF0-CC79-4CE0-8F62-86B413D8C8E1}" presName="conn2-1" presStyleLbl="parChTrans1D2" presStyleIdx="1" presStyleCnt="4"/>
      <dgm:spPr/>
    </dgm:pt>
    <dgm:pt modelId="{DEF0D88D-5E1B-4912-8217-D469A3A55738}" type="pres">
      <dgm:prSet presAssocID="{7EDB1BF0-CC79-4CE0-8F62-86B413D8C8E1}" presName="connTx" presStyleLbl="parChTrans1D2" presStyleIdx="1" presStyleCnt="4"/>
      <dgm:spPr/>
    </dgm:pt>
    <dgm:pt modelId="{B5F372A8-0AD3-4EB0-AE41-A952671D003B}" type="pres">
      <dgm:prSet presAssocID="{E22E4DE5-7F7C-44EB-A122-D2248FBF533B}" presName="root2" presStyleCnt="0"/>
      <dgm:spPr/>
    </dgm:pt>
    <dgm:pt modelId="{E7B4934B-EEF7-45F2-810E-2B3F0C73575A}" type="pres">
      <dgm:prSet presAssocID="{E22E4DE5-7F7C-44EB-A122-D2248FBF533B}" presName="LevelTwoTextNode" presStyleLbl="node2" presStyleIdx="1" presStyleCnt="4">
        <dgm:presLayoutVars>
          <dgm:chPref val="3"/>
        </dgm:presLayoutVars>
      </dgm:prSet>
      <dgm:spPr/>
    </dgm:pt>
    <dgm:pt modelId="{F54E8073-2456-4F12-B9FB-FE469D801090}" type="pres">
      <dgm:prSet presAssocID="{E22E4DE5-7F7C-44EB-A122-D2248FBF533B}" presName="level3hierChild" presStyleCnt="0"/>
      <dgm:spPr/>
    </dgm:pt>
    <dgm:pt modelId="{4088E027-87CF-4E11-9A19-3C0B44638179}" type="pres">
      <dgm:prSet presAssocID="{E0468A85-7F60-4B46-B36A-30A2631F50B2}" presName="conn2-1" presStyleLbl="parChTrans1D2" presStyleIdx="2" presStyleCnt="4"/>
      <dgm:spPr/>
    </dgm:pt>
    <dgm:pt modelId="{BB280014-0F03-42E8-A6E1-52C7CB6B2990}" type="pres">
      <dgm:prSet presAssocID="{E0468A85-7F60-4B46-B36A-30A2631F50B2}" presName="connTx" presStyleLbl="parChTrans1D2" presStyleIdx="2" presStyleCnt="4"/>
      <dgm:spPr/>
    </dgm:pt>
    <dgm:pt modelId="{2CA52ADD-0CAF-4E18-B3F4-028F01AFF750}" type="pres">
      <dgm:prSet presAssocID="{B4193543-1E50-4555-AA0F-749FC21A84B9}" presName="root2" presStyleCnt="0"/>
      <dgm:spPr/>
    </dgm:pt>
    <dgm:pt modelId="{217177AD-FB43-46BA-BCFD-F2D5729B83A0}" type="pres">
      <dgm:prSet presAssocID="{B4193543-1E50-4555-AA0F-749FC21A84B9}" presName="LevelTwoTextNode" presStyleLbl="node2" presStyleIdx="2" presStyleCnt="4">
        <dgm:presLayoutVars>
          <dgm:chPref val="3"/>
        </dgm:presLayoutVars>
      </dgm:prSet>
      <dgm:spPr/>
    </dgm:pt>
    <dgm:pt modelId="{BD86B122-8AC5-4582-9CEF-5C375587660B}" type="pres">
      <dgm:prSet presAssocID="{B4193543-1E50-4555-AA0F-749FC21A84B9}" presName="level3hierChild" presStyleCnt="0"/>
      <dgm:spPr/>
    </dgm:pt>
    <dgm:pt modelId="{473AE517-5CFE-47A8-922A-FD7C1830BE49}" type="pres">
      <dgm:prSet presAssocID="{376935BC-47EA-49CD-8B68-89D394E20181}" presName="conn2-1" presStyleLbl="parChTrans1D2" presStyleIdx="3" presStyleCnt="4"/>
      <dgm:spPr/>
    </dgm:pt>
    <dgm:pt modelId="{CA66EED0-C7AF-4D15-9358-83E4033D943B}" type="pres">
      <dgm:prSet presAssocID="{376935BC-47EA-49CD-8B68-89D394E20181}" presName="connTx" presStyleLbl="parChTrans1D2" presStyleIdx="3" presStyleCnt="4"/>
      <dgm:spPr/>
    </dgm:pt>
    <dgm:pt modelId="{4BFC8946-0169-427A-A49F-E34920515CD3}" type="pres">
      <dgm:prSet presAssocID="{18E7B618-67F4-4575-9345-17697909951D}" presName="root2" presStyleCnt="0"/>
      <dgm:spPr/>
    </dgm:pt>
    <dgm:pt modelId="{626CB01B-0411-4A84-9F4F-8E8A3416DB64}" type="pres">
      <dgm:prSet presAssocID="{18E7B618-67F4-4575-9345-17697909951D}" presName="LevelTwoTextNode" presStyleLbl="node2" presStyleIdx="3" presStyleCnt="4">
        <dgm:presLayoutVars>
          <dgm:chPref val="3"/>
        </dgm:presLayoutVars>
      </dgm:prSet>
      <dgm:spPr/>
    </dgm:pt>
    <dgm:pt modelId="{0193A0C2-8F6E-43EE-98F9-E3896E6A601B}" type="pres">
      <dgm:prSet presAssocID="{18E7B618-67F4-4575-9345-17697909951D}" presName="level3hierChild" presStyleCnt="0"/>
      <dgm:spPr/>
    </dgm:pt>
  </dgm:ptLst>
  <dgm:cxnLst>
    <dgm:cxn modelId="{29193000-BC09-4809-BF85-D20F4B622A61}" type="presOf" srcId="{B4193543-1E50-4555-AA0F-749FC21A84B9}" destId="{217177AD-FB43-46BA-BCFD-F2D5729B83A0}" srcOrd="0" destOrd="0" presId="urn:microsoft.com/office/officeart/2008/layout/HorizontalMultiLevelHierarchy"/>
    <dgm:cxn modelId="{C2DEF008-6666-4FAD-BAE7-C757D8932D23}" type="presOf" srcId="{376935BC-47EA-49CD-8B68-89D394E20181}" destId="{473AE517-5CFE-47A8-922A-FD7C1830BE49}" srcOrd="0" destOrd="0" presId="urn:microsoft.com/office/officeart/2008/layout/HorizontalMultiLevelHierarchy"/>
    <dgm:cxn modelId="{07CB6E09-70BB-42DB-86B4-F536043C57E9}" type="presOf" srcId="{E0468A85-7F60-4B46-B36A-30A2631F50B2}" destId="{BB280014-0F03-42E8-A6E1-52C7CB6B2990}" srcOrd="1" destOrd="0" presId="urn:microsoft.com/office/officeart/2008/layout/HorizontalMultiLevelHierarchy"/>
    <dgm:cxn modelId="{5F505D0A-9210-47FD-95A4-673CEB55D9E5}" type="presOf" srcId="{30BEF154-4562-49DD-9B74-1E3657B83C65}" destId="{D4D58FC9-EEE5-4A1A-AB04-24019B6A041C}" srcOrd="0" destOrd="0" presId="urn:microsoft.com/office/officeart/2008/layout/HorizontalMultiLevelHierarchy"/>
    <dgm:cxn modelId="{37A0210D-5F07-4871-BE65-A2BAA82040D5}" type="presOf" srcId="{837AEA88-2787-498C-A13D-C8C9367887C3}" destId="{F6E25B26-CE35-41D7-A8D8-8FE9EF495BBD}" srcOrd="0" destOrd="0" presId="urn:microsoft.com/office/officeart/2008/layout/HorizontalMultiLevelHierarchy"/>
    <dgm:cxn modelId="{9F016419-CC69-4DA2-BC08-453AF9B10066}" type="presOf" srcId="{A55AAEDE-BA55-4212-B071-029D53F3E681}" destId="{593D4631-4DAD-461E-A5D1-8890C0710187}" srcOrd="0" destOrd="0" presId="urn:microsoft.com/office/officeart/2008/layout/HorizontalMultiLevelHierarchy"/>
    <dgm:cxn modelId="{1573BC1D-BA39-4CA7-B0E6-E3F2A763DAE7}" type="presOf" srcId="{376935BC-47EA-49CD-8B68-89D394E20181}" destId="{CA66EED0-C7AF-4D15-9358-83E4033D943B}" srcOrd="1" destOrd="0" presId="urn:microsoft.com/office/officeart/2008/layout/HorizontalMultiLevelHierarchy"/>
    <dgm:cxn modelId="{1F097120-3D61-463E-AC8E-A703DAA5FF05}" srcId="{4C8CE093-D493-4E58-B0EB-EED6EE8E2AC7}" destId="{837AEA88-2787-498C-A13D-C8C9367887C3}" srcOrd="0" destOrd="0" parTransId="{E160FF24-31D1-460B-9AD5-C7F67F137A54}" sibTransId="{4AC5F693-E68F-4C66-BCD8-F36AAD55EDD3}"/>
    <dgm:cxn modelId="{6376682F-BEA4-44F6-BF1E-6CFC6176B8C4}" type="presOf" srcId="{4C8CE093-D493-4E58-B0EB-EED6EE8E2AC7}" destId="{55E2DA3B-5D3C-4816-A543-D325986BC5F5}" srcOrd="0" destOrd="0" presId="urn:microsoft.com/office/officeart/2008/layout/HorizontalMultiLevelHierarchy"/>
    <dgm:cxn modelId="{49E76C63-3AB7-4141-A81D-1E702963E9E0}" type="presOf" srcId="{7EDB1BF0-CC79-4CE0-8F62-86B413D8C8E1}" destId="{1D7C8301-DBB9-46A3-BDAD-C28AFC042F1D}" srcOrd="0" destOrd="0" presId="urn:microsoft.com/office/officeart/2008/layout/HorizontalMultiLevelHierarchy"/>
    <dgm:cxn modelId="{3B23F764-CF57-409F-8C7C-9444C3F862EB}" srcId="{837AEA88-2787-498C-A13D-C8C9367887C3}" destId="{B4193543-1E50-4555-AA0F-749FC21A84B9}" srcOrd="2" destOrd="0" parTransId="{E0468A85-7F60-4B46-B36A-30A2631F50B2}" sibTransId="{94DC6691-7DBB-439E-A0A6-79734886BFDE}"/>
    <dgm:cxn modelId="{D7D2B16A-A71F-4ABF-B1F0-FD87C33F7F62}" type="presOf" srcId="{A55AAEDE-BA55-4212-B071-029D53F3E681}" destId="{E11A8725-BC9D-41C9-9913-33D6D77C08A9}" srcOrd="1" destOrd="0" presId="urn:microsoft.com/office/officeart/2008/layout/HorizontalMultiLevelHierarchy"/>
    <dgm:cxn modelId="{39C63D6B-8224-45FC-8FF1-71F943990CBF}" srcId="{837AEA88-2787-498C-A13D-C8C9367887C3}" destId="{18E7B618-67F4-4575-9345-17697909951D}" srcOrd="3" destOrd="0" parTransId="{376935BC-47EA-49CD-8B68-89D394E20181}" sibTransId="{707E5F27-745B-4995-A311-5CA61DB30878}"/>
    <dgm:cxn modelId="{A519D156-38B2-4BF2-A181-006B06736663}" srcId="{837AEA88-2787-498C-A13D-C8C9367887C3}" destId="{E22E4DE5-7F7C-44EB-A122-D2248FBF533B}" srcOrd="1" destOrd="0" parTransId="{7EDB1BF0-CC79-4CE0-8F62-86B413D8C8E1}" sibTransId="{BEDB4EA5-3108-415D-814C-E9895BE5062D}"/>
    <dgm:cxn modelId="{4E452DB0-AE64-4D16-B3BF-27CBE983F815}" type="presOf" srcId="{E0468A85-7F60-4B46-B36A-30A2631F50B2}" destId="{4088E027-87CF-4E11-9A19-3C0B44638179}" srcOrd="0" destOrd="0" presId="urn:microsoft.com/office/officeart/2008/layout/HorizontalMultiLevelHierarchy"/>
    <dgm:cxn modelId="{2D4AADBB-6985-437B-AD84-C1928C11CAD6}" type="presOf" srcId="{7EDB1BF0-CC79-4CE0-8F62-86B413D8C8E1}" destId="{DEF0D88D-5E1B-4912-8217-D469A3A55738}" srcOrd="1" destOrd="0" presId="urn:microsoft.com/office/officeart/2008/layout/HorizontalMultiLevelHierarchy"/>
    <dgm:cxn modelId="{D1E68FD8-A2FC-4B43-B8F9-A1A195640631}" type="presOf" srcId="{E22E4DE5-7F7C-44EB-A122-D2248FBF533B}" destId="{E7B4934B-EEF7-45F2-810E-2B3F0C73575A}" srcOrd="0" destOrd="0" presId="urn:microsoft.com/office/officeart/2008/layout/HorizontalMultiLevelHierarchy"/>
    <dgm:cxn modelId="{7CFE19E5-3879-462D-9D40-84659400CC6C}" srcId="{837AEA88-2787-498C-A13D-C8C9367887C3}" destId="{30BEF154-4562-49DD-9B74-1E3657B83C65}" srcOrd="0" destOrd="0" parTransId="{A55AAEDE-BA55-4212-B071-029D53F3E681}" sibTransId="{6B94BAF8-FBF9-4CB9-92F3-CC8B746E6442}"/>
    <dgm:cxn modelId="{150287EF-4523-499A-B645-92EAEA73E840}" type="presOf" srcId="{18E7B618-67F4-4575-9345-17697909951D}" destId="{626CB01B-0411-4A84-9F4F-8E8A3416DB64}" srcOrd="0" destOrd="0" presId="urn:microsoft.com/office/officeart/2008/layout/HorizontalMultiLevelHierarchy"/>
    <dgm:cxn modelId="{EBB35C38-E88F-40D4-B035-0919AF3F236D}" type="presParOf" srcId="{55E2DA3B-5D3C-4816-A543-D325986BC5F5}" destId="{C60D3F71-1A0D-4DD2-9564-E89A7AEB3C3F}" srcOrd="0" destOrd="0" presId="urn:microsoft.com/office/officeart/2008/layout/HorizontalMultiLevelHierarchy"/>
    <dgm:cxn modelId="{C86DCAD0-C0E8-4A6E-AE9F-039F76E0EB88}" type="presParOf" srcId="{C60D3F71-1A0D-4DD2-9564-E89A7AEB3C3F}" destId="{F6E25B26-CE35-41D7-A8D8-8FE9EF495BBD}" srcOrd="0" destOrd="0" presId="urn:microsoft.com/office/officeart/2008/layout/HorizontalMultiLevelHierarchy"/>
    <dgm:cxn modelId="{5E251EEC-D44D-44DE-A763-35E724AF433E}" type="presParOf" srcId="{C60D3F71-1A0D-4DD2-9564-E89A7AEB3C3F}" destId="{A6E153C5-F6F3-4411-81C2-DA4F18FA7107}" srcOrd="1" destOrd="0" presId="urn:microsoft.com/office/officeart/2008/layout/HorizontalMultiLevelHierarchy"/>
    <dgm:cxn modelId="{CB41EA65-3721-41EA-9746-A14ACB47C37F}" type="presParOf" srcId="{A6E153C5-F6F3-4411-81C2-DA4F18FA7107}" destId="{593D4631-4DAD-461E-A5D1-8890C0710187}" srcOrd="0" destOrd="0" presId="urn:microsoft.com/office/officeart/2008/layout/HorizontalMultiLevelHierarchy"/>
    <dgm:cxn modelId="{AE31FCA4-74EE-4A16-B3D1-5CB02AD453D3}" type="presParOf" srcId="{593D4631-4DAD-461E-A5D1-8890C0710187}" destId="{E11A8725-BC9D-41C9-9913-33D6D77C08A9}" srcOrd="0" destOrd="0" presId="urn:microsoft.com/office/officeart/2008/layout/HorizontalMultiLevelHierarchy"/>
    <dgm:cxn modelId="{629064F5-B498-4DDD-9EBE-0B736C1A5DA4}" type="presParOf" srcId="{A6E153C5-F6F3-4411-81C2-DA4F18FA7107}" destId="{569CB306-CDE3-4A5F-AB86-09B324D13229}" srcOrd="1" destOrd="0" presId="urn:microsoft.com/office/officeart/2008/layout/HorizontalMultiLevelHierarchy"/>
    <dgm:cxn modelId="{2FA76F3D-C3F0-45F2-B2E1-458B1624AD7B}" type="presParOf" srcId="{569CB306-CDE3-4A5F-AB86-09B324D13229}" destId="{D4D58FC9-EEE5-4A1A-AB04-24019B6A041C}" srcOrd="0" destOrd="0" presId="urn:microsoft.com/office/officeart/2008/layout/HorizontalMultiLevelHierarchy"/>
    <dgm:cxn modelId="{3BBAE120-6224-4B89-B086-8EFF9FA087B8}" type="presParOf" srcId="{569CB306-CDE3-4A5F-AB86-09B324D13229}" destId="{A8355C23-B770-4D49-8AAB-654AD61D0720}" srcOrd="1" destOrd="0" presId="urn:microsoft.com/office/officeart/2008/layout/HorizontalMultiLevelHierarchy"/>
    <dgm:cxn modelId="{751C05A7-4972-4B46-804F-57F7F522574B}" type="presParOf" srcId="{A6E153C5-F6F3-4411-81C2-DA4F18FA7107}" destId="{1D7C8301-DBB9-46A3-BDAD-C28AFC042F1D}" srcOrd="2" destOrd="0" presId="urn:microsoft.com/office/officeart/2008/layout/HorizontalMultiLevelHierarchy"/>
    <dgm:cxn modelId="{DC8D8410-D5EB-4B64-ABEE-A896C1730947}" type="presParOf" srcId="{1D7C8301-DBB9-46A3-BDAD-C28AFC042F1D}" destId="{DEF0D88D-5E1B-4912-8217-D469A3A55738}" srcOrd="0" destOrd="0" presId="urn:microsoft.com/office/officeart/2008/layout/HorizontalMultiLevelHierarchy"/>
    <dgm:cxn modelId="{FB71572E-1F26-49B9-B722-B177B455C840}" type="presParOf" srcId="{A6E153C5-F6F3-4411-81C2-DA4F18FA7107}" destId="{B5F372A8-0AD3-4EB0-AE41-A952671D003B}" srcOrd="3" destOrd="0" presId="urn:microsoft.com/office/officeart/2008/layout/HorizontalMultiLevelHierarchy"/>
    <dgm:cxn modelId="{4E39EDED-44FD-4E48-8646-500FC66E6632}" type="presParOf" srcId="{B5F372A8-0AD3-4EB0-AE41-A952671D003B}" destId="{E7B4934B-EEF7-45F2-810E-2B3F0C73575A}" srcOrd="0" destOrd="0" presId="urn:microsoft.com/office/officeart/2008/layout/HorizontalMultiLevelHierarchy"/>
    <dgm:cxn modelId="{06958AF8-E227-4A28-8AB0-7483F38A0EA3}" type="presParOf" srcId="{B5F372A8-0AD3-4EB0-AE41-A952671D003B}" destId="{F54E8073-2456-4F12-B9FB-FE469D801090}" srcOrd="1" destOrd="0" presId="urn:microsoft.com/office/officeart/2008/layout/HorizontalMultiLevelHierarchy"/>
    <dgm:cxn modelId="{89F56EBF-C775-46FA-A965-5835D9CD7DA6}" type="presParOf" srcId="{A6E153C5-F6F3-4411-81C2-DA4F18FA7107}" destId="{4088E027-87CF-4E11-9A19-3C0B44638179}" srcOrd="4" destOrd="0" presId="urn:microsoft.com/office/officeart/2008/layout/HorizontalMultiLevelHierarchy"/>
    <dgm:cxn modelId="{0260F563-AD92-4862-959C-C4A51BB6AEFC}" type="presParOf" srcId="{4088E027-87CF-4E11-9A19-3C0B44638179}" destId="{BB280014-0F03-42E8-A6E1-52C7CB6B2990}" srcOrd="0" destOrd="0" presId="urn:microsoft.com/office/officeart/2008/layout/HorizontalMultiLevelHierarchy"/>
    <dgm:cxn modelId="{EB1B37EB-CB58-410F-8DAB-98BF2C328A98}" type="presParOf" srcId="{A6E153C5-F6F3-4411-81C2-DA4F18FA7107}" destId="{2CA52ADD-0CAF-4E18-B3F4-028F01AFF750}" srcOrd="5" destOrd="0" presId="urn:microsoft.com/office/officeart/2008/layout/HorizontalMultiLevelHierarchy"/>
    <dgm:cxn modelId="{5C86139E-4364-46F5-A657-C913D3BE706B}" type="presParOf" srcId="{2CA52ADD-0CAF-4E18-B3F4-028F01AFF750}" destId="{217177AD-FB43-46BA-BCFD-F2D5729B83A0}" srcOrd="0" destOrd="0" presId="urn:microsoft.com/office/officeart/2008/layout/HorizontalMultiLevelHierarchy"/>
    <dgm:cxn modelId="{9FE974E4-025C-4684-91B9-62E889630D8D}" type="presParOf" srcId="{2CA52ADD-0CAF-4E18-B3F4-028F01AFF750}" destId="{BD86B122-8AC5-4582-9CEF-5C375587660B}" srcOrd="1" destOrd="0" presId="urn:microsoft.com/office/officeart/2008/layout/HorizontalMultiLevelHierarchy"/>
    <dgm:cxn modelId="{300C2D75-0476-434F-92D5-48EC6D17D427}" type="presParOf" srcId="{A6E153C5-F6F3-4411-81C2-DA4F18FA7107}" destId="{473AE517-5CFE-47A8-922A-FD7C1830BE49}" srcOrd="6" destOrd="0" presId="urn:microsoft.com/office/officeart/2008/layout/HorizontalMultiLevelHierarchy"/>
    <dgm:cxn modelId="{31A31EC7-B6F9-4016-8E04-4138EEC253FA}" type="presParOf" srcId="{473AE517-5CFE-47A8-922A-FD7C1830BE49}" destId="{CA66EED0-C7AF-4D15-9358-83E4033D943B}" srcOrd="0" destOrd="0" presId="urn:microsoft.com/office/officeart/2008/layout/HorizontalMultiLevelHierarchy"/>
    <dgm:cxn modelId="{35FF1C61-3AC0-4C7B-B415-9F3787840D14}" type="presParOf" srcId="{A6E153C5-F6F3-4411-81C2-DA4F18FA7107}" destId="{4BFC8946-0169-427A-A49F-E34920515CD3}" srcOrd="7" destOrd="0" presId="urn:microsoft.com/office/officeart/2008/layout/HorizontalMultiLevelHierarchy"/>
    <dgm:cxn modelId="{1F746B17-3E13-40A4-B017-E69A125FA0D7}" type="presParOf" srcId="{4BFC8946-0169-427A-A49F-E34920515CD3}" destId="{626CB01B-0411-4A84-9F4F-8E8A3416DB64}" srcOrd="0" destOrd="0" presId="urn:microsoft.com/office/officeart/2008/layout/HorizontalMultiLevelHierarchy"/>
    <dgm:cxn modelId="{DC25659C-67EC-42E8-9EFF-8B53F5B08D1E}" type="presParOf" srcId="{4BFC8946-0169-427A-A49F-E34920515CD3}" destId="{0193A0C2-8F6E-43EE-98F9-E3896E6A601B}" srcOrd="1" destOrd="0" presId="urn:microsoft.com/office/officeart/2008/layout/HorizontalMultiLevelHierarchy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7FD1A48-EE8D-4EC4-9706-122713530E5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7D8285B-51E4-474F-8F22-98FC2AE9144A}">
      <dgm:prSet phldrT="[文本]"/>
      <dgm:spPr/>
      <dgm:t>
        <a:bodyPr/>
        <a:lstStyle/>
        <a:p>
          <a:r>
            <a:rPr lang="en-US" altLang="zh-CN" dirty="0"/>
            <a:t>Business Scope</a:t>
          </a:r>
          <a:endParaRPr lang="zh-CN" altLang="en-US" dirty="0"/>
        </a:p>
      </dgm:t>
    </dgm:pt>
    <dgm:pt modelId="{B10B97C6-89C1-49D2-BDA4-6550013B8B0C}" type="parTrans" cxnId="{5E06320E-49E2-47BB-AA0C-7A2B5107C011}">
      <dgm:prSet/>
      <dgm:spPr/>
      <dgm:t>
        <a:bodyPr/>
        <a:lstStyle/>
        <a:p>
          <a:endParaRPr lang="zh-CN" altLang="en-US"/>
        </a:p>
      </dgm:t>
    </dgm:pt>
    <dgm:pt modelId="{75356090-C2A2-43EE-A114-9E5060DF9910}" type="sibTrans" cxnId="{5E06320E-49E2-47BB-AA0C-7A2B5107C011}">
      <dgm:prSet/>
      <dgm:spPr/>
      <dgm:t>
        <a:bodyPr/>
        <a:lstStyle/>
        <a:p>
          <a:endParaRPr lang="zh-CN" altLang="en-US"/>
        </a:p>
      </dgm:t>
    </dgm:pt>
    <dgm:pt modelId="{EDA2E97A-53D5-475D-95DF-029B866B39A4}">
      <dgm:prSet phldrT="[文本]"/>
      <dgm:spPr/>
      <dgm:t>
        <a:bodyPr/>
        <a:lstStyle/>
        <a:p>
          <a:r>
            <a:rPr lang="en-US" altLang="zh-CN" dirty="0"/>
            <a:t>Auto Recloser</a:t>
          </a:r>
        </a:p>
        <a:p>
          <a:r>
            <a:rPr lang="en-US" altLang="zh-CN" dirty="0"/>
            <a:t>&amp; LBS</a:t>
          </a:r>
          <a:endParaRPr lang="zh-CN" altLang="en-US" dirty="0"/>
        </a:p>
      </dgm:t>
    </dgm:pt>
    <dgm:pt modelId="{92AFDB96-7F43-4A58-A1B6-E79BF23B3EA5}" type="parTrans" cxnId="{53F390E7-4DF9-4E43-B9CB-0620C1A8C818}">
      <dgm:prSet/>
      <dgm:spPr/>
      <dgm:t>
        <a:bodyPr/>
        <a:lstStyle/>
        <a:p>
          <a:endParaRPr lang="zh-CN" altLang="en-US"/>
        </a:p>
      </dgm:t>
    </dgm:pt>
    <dgm:pt modelId="{51557EED-236F-46FF-B669-B2CDE258361D}" type="sibTrans" cxnId="{53F390E7-4DF9-4E43-B9CB-0620C1A8C818}">
      <dgm:prSet/>
      <dgm:spPr/>
      <dgm:t>
        <a:bodyPr/>
        <a:lstStyle/>
        <a:p>
          <a:endParaRPr lang="zh-CN" altLang="en-US"/>
        </a:p>
      </dgm:t>
    </dgm:pt>
    <dgm:pt modelId="{03CFEDAD-40E9-45EB-B3E5-6BB4125629E0}">
      <dgm:prSet phldrT="[文本]"/>
      <dgm:spPr/>
      <dgm:t>
        <a:bodyPr/>
        <a:lstStyle/>
        <a:p>
          <a:r>
            <a:rPr lang="en-US" altLang="zh-CN" dirty="0"/>
            <a:t>Switchgear</a:t>
          </a:r>
        </a:p>
        <a:p>
          <a:r>
            <a:rPr lang="en-US" altLang="zh-CN" dirty="0"/>
            <a:t>&amp;RMU</a:t>
          </a:r>
          <a:endParaRPr lang="zh-CN" altLang="en-US" dirty="0"/>
        </a:p>
      </dgm:t>
    </dgm:pt>
    <dgm:pt modelId="{7AEE534B-3299-49B2-80BF-CCA5DC8CE179}" type="parTrans" cxnId="{61474220-6026-41B7-8579-B64F11BE3EF0}">
      <dgm:prSet/>
      <dgm:spPr/>
      <dgm:t>
        <a:bodyPr/>
        <a:lstStyle/>
        <a:p>
          <a:endParaRPr lang="zh-CN" altLang="en-US"/>
        </a:p>
      </dgm:t>
    </dgm:pt>
    <dgm:pt modelId="{CF6940F5-2E35-4ABD-AF42-2829433A42EB}" type="sibTrans" cxnId="{61474220-6026-41B7-8579-B64F11BE3EF0}">
      <dgm:prSet/>
      <dgm:spPr/>
      <dgm:t>
        <a:bodyPr/>
        <a:lstStyle/>
        <a:p>
          <a:endParaRPr lang="zh-CN" altLang="en-US"/>
        </a:p>
      </dgm:t>
    </dgm:pt>
    <dgm:pt modelId="{8C338F8E-2BCD-4B79-9407-10D10403FF01}">
      <dgm:prSet phldrT="[文本]"/>
      <dgm:spPr/>
      <dgm:t>
        <a:bodyPr/>
        <a:lstStyle/>
        <a:p>
          <a:r>
            <a:rPr lang="en-US" altLang="zh-CN" dirty="0"/>
            <a:t>Transformer</a:t>
          </a:r>
          <a:endParaRPr lang="zh-CN" altLang="en-US" dirty="0"/>
        </a:p>
      </dgm:t>
    </dgm:pt>
    <dgm:pt modelId="{1A8FF7E6-0850-4BDC-9931-453C011694C3}" type="parTrans" cxnId="{C9ABD121-598A-40FC-B264-771BC7A63729}">
      <dgm:prSet/>
      <dgm:spPr/>
      <dgm:t>
        <a:bodyPr/>
        <a:lstStyle/>
        <a:p>
          <a:endParaRPr lang="zh-CN" altLang="en-US"/>
        </a:p>
      </dgm:t>
    </dgm:pt>
    <dgm:pt modelId="{154B4FAF-F286-4C52-AFFF-BCEF2577949C}" type="sibTrans" cxnId="{C9ABD121-598A-40FC-B264-771BC7A63729}">
      <dgm:prSet/>
      <dgm:spPr/>
      <dgm:t>
        <a:bodyPr/>
        <a:lstStyle/>
        <a:p>
          <a:endParaRPr lang="zh-CN" altLang="en-US"/>
        </a:p>
      </dgm:t>
    </dgm:pt>
    <dgm:pt modelId="{495DA9AB-1C6F-491D-A735-34725CEB25D2}">
      <dgm:prSet phldrT="[文本]"/>
      <dgm:spPr/>
      <dgm:t>
        <a:bodyPr/>
        <a:lstStyle/>
        <a:p>
          <a:r>
            <a:rPr lang="en-US" altLang="zh-CN" dirty="0"/>
            <a:t>Power Quality</a:t>
          </a:r>
          <a:endParaRPr lang="zh-CN" altLang="en-US" dirty="0"/>
        </a:p>
      </dgm:t>
    </dgm:pt>
    <dgm:pt modelId="{47F70C30-ED53-4E8A-A6F1-E3FD81F12856}" type="parTrans" cxnId="{22C6648F-CC6A-4400-9D48-3EF2B9C09B6C}">
      <dgm:prSet/>
      <dgm:spPr/>
      <dgm:t>
        <a:bodyPr/>
        <a:lstStyle/>
        <a:p>
          <a:endParaRPr lang="zh-CN" altLang="en-US"/>
        </a:p>
      </dgm:t>
    </dgm:pt>
    <dgm:pt modelId="{AB4E1E42-5D3F-4711-840D-E0A254A121A0}" type="sibTrans" cxnId="{22C6648F-CC6A-4400-9D48-3EF2B9C09B6C}">
      <dgm:prSet/>
      <dgm:spPr/>
      <dgm:t>
        <a:bodyPr/>
        <a:lstStyle/>
        <a:p>
          <a:endParaRPr lang="zh-CN" altLang="en-US"/>
        </a:p>
      </dgm:t>
    </dgm:pt>
    <dgm:pt modelId="{DDEBA9C6-D5CB-481D-9095-289E67A9EB5C}">
      <dgm:prSet phldrT="[文本]"/>
      <dgm:spPr/>
      <dgm:t>
        <a:bodyPr/>
        <a:lstStyle/>
        <a:p>
          <a:r>
            <a:rPr lang="en-US" altLang="zh-CN" dirty="0"/>
            <a:t>PV plant EPC</a:t>
          </a:r>
          <a:endParaRPr lang="zh-CN" altLang="en-US" dirty="0"/>
        </a:p>
      </dgm:t>
    </dgm:pt>
    <dgm:pt modelId="{ABA63786-1FB9-41A1-8A00-09521FF6F743}" type="parTrans" cxnId="{C28DD269-6A97-4D1A-ADEE-5AD0258BE38A}">
      <dgm:prSet/>
      <dgm:spPr/>
      <dgm:t>
        <a:bodyPr/>
        <a:lstStyle/>
        <a:p>
          <a:endParaRPr lang="zh-CN" altLang="en-US"/>
        </a:p>
      </dgm:t>
    </dgm:pt>
    <dgm:pt modelId="{01021870-F1FB-479D-A678-4F47F8B9D2A8}" type="sibTrans" cxnId="{C28DD269-6A97-4D1A-ADEE-5AD0258BE38A}">
      <dgm:prSet/>
      <dgm:spPr/>
      <dgm:t>
        <a:bodyPr/>
        <a:lstStyle/>
        <a:p>
          <a:endParaRPr lang="zh-CN" altLang="en-US"/>
        </a:p>
      </dgm:t>
    </dgm:pt>
    <dgm:pt modelId="{D3497D26-D1F7-43F0-B9E5-9B2FC64FF325}" type="pres">
      <dgm:prSet presAssocID="{67FD1A48-EE8D-4EC4-9706-122713530E5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5F009424-AD22-4F87-AF2C-5B5105EFD32B}" type="pres">
      <dgm:prSet presAssocID="{D7D8285B-51E4-474F-8F22-98FC2AE9144A}" presName="hierRoot1" presStyleCnt="0">
        <dgm:presLayoutVars>
          <dgm:hierBranch val="init"/>
        </dgm:presLayoutVars>
      </dgm:prSet>
      <dgm:spPr/>
    </dgm:pt>
    <dgm:pt modelId="{3660BCBC-DFC6-48BA-B243-BBA81F9BB63D}" type="pres">
      <dgm:prSet presAssocID="{D7D8285B-51E4-474F-8F22-98FC2AE9144A}" presName="rootComposite1" presStyleCnt="0"/>
      <dgm:spPr/>
    </dgm:pt>
    <dgm:pt modelId="{2393501D-C240-44F2-ACF9-9D75AE111179}" type="pres">
      <dgm:prSet presAssocID="{D7D8285B-51E4-474F-8F22-98FC2AE9144A}" presName="rootText1" presStyleLbl="node0" presStyleIdx="0" presStyleCnt="1">
        <dgm:presLayoutVars>
          <dgm:chPref val="3"/>
        </dgm:presLayoutVars>
      </dgm:prSet>
      <dgm:spPr/>
    </dgm:pt>
    <dgm:pt modelId="{7F5D6E27-AA4E-4BDF-870D-79806C82E35D}" type="pres">
      <dgm:prSet presAssocID="{D7D8285B-51E4-474F-8F22-98FC2AE9144A}" presName="rootConnector1" presStyleLbl="node1" presStyleIdx="0" presStyleCnt="0"/>
      <dgm:spPr/>
    </dgm:pt>
    <dgm:pt modelId="{445A7B15-E59E-4B04-881A-F04A0B3BC219}" type="pres">
      <dgm:prSet presAssocID="{D7D8285B-51E4-474F-8F22-98FC2AE9144A}" presName="hierChild2" presStyleCnt="0"/>
      <dgm:spPr/>
    </dgm:pt>
    <dgm:pt modelId="{B2F7AD29-44E8-4157-B759-DEA23F2D21D3}" type="pres">
      <dgm:prSet presAssocID="{92AFDB96-7F43-4A58-A1B6-E79BF23B3EA5}" presName="Name37" presStyleLbl="parChTrans1D2" presStyleIdx="0" presStyleCnt="5"/>
      <dgm:spPr/>
    </dgm:pt>
    <dgm:pt modelId="{3357E1C8-67AE-426E-BBE4-FA3E2F8D6F5A}" type="pres">
      <dgm:prSet presAssocID="{EDA2E97A-53D5-475D-95DF-029B866B39A4}" presName="hierRoot2" presStyleCnt="0">
        <dgm:presLayoutVars>
          <dgm:hierBranch val="init"/>
        </dgm:presLayoutVars>
      </dgm:prSet>
      <dgm:spPr/>
    </dgm:pt>
    <dgm:pt modelId="{C3431010-5616-49D0-AA24-A2E0F243A9B5}" type="pres">
      <dgm:prSet presAssocID="{EDA2E97A-53D5-475D-95DF-029B866B39A4}" presName="rootComposite" presStyleCnt="0"/>
      <dgm:spPr/>
    </dgm:pt>
    <dgm:pt modelId="{AA22CC95-A67E-41B4-B3E7-E585E5E6EC11}" type="pres">
      <dgm:prSet presAssocID="{EDA2E97A-53D5-475D-95DF-029B866B39A4}" presName="rootText" presStyleLbl="node2" presStyleIdx="0" presStyleCnt="5" custScaleX="165596">
        <dgm:presLayoutVars>
          <dgm:chPref val="3"/>
        </dgm:presLayoutVars>
      </dgm:prSet>
      <dgm:spPr/>
    </dgm:pt>
    <dgm:pt modelId="{BA23739B-EE5D-49FA-8A3D-011E2B10202C}" type="pres">
      <dgm:prSet presAssocID="{EDA2E97A-53D5-475D-95DF-029B866B39A4}" presName="rootConnector" presStyleLbl="node2" presStyleIdx="0" presStyleCnt="5"/>
      <dgm:spPr/>
    </dgm:pt>
    <dgm:pt modelId="{80C9F809-7A38-4D15-9E8E-90E847659C6B}" type="pres">
      <dgm:prSet presAssocID="{EDA2E97A-53D5-475D-95DF-029B866B39A4}" presName="hierChild4" presStyleCnt="0"/>
      <dgm:spPr/>
    </dgm:pt>
    <dgm:pt modelId="{F7ACB6DF-A776-4335-A2B7-67AB4EFC8992}" type="pres">
      <dgm:prSet presAssocID="{EDA2E97A-53D5-475D-95DF-029B866B39A4}" presName="hierChild5" presStyleCnt="0"/>
      <dgm:spPr/>
    </dgm:pt>
    <dgm:pt modelId="{2A869688-F806-4884-8ABC-93E7E1C477F0}" type="pres">
      <dgm:prSet presAssocID="{7AEE534B-3299-49B2-80BF-CCA5DC8CE179}" presName="Name37" presStyleLbl="parChTrans1D2" presStyleIdx="1" presStyleCnt="5"/>
      <dgm:spPr/>
    </dgm:pt>
    <dgm:pt modelId="{ED4070CE-478C-4BBC-B58B-65748D9794CB}" type="pres">
      <dgm:prSet presAssocID="{03CFEDAD-40E9-45EB-B3E5-6BB4125629E0}" presName="hierRoot2" presStyleCnt="0">
        <dgm:presLayoutVars>
          <dgm:hierBranch val="init"/>
        </dgm:presLayoutVars>
      </dgm:prSet>
      <dgm:spPr/>
    </dgm:pt>
    <dgm:pt modelId="{015A9D3A-E597-4E4F-A5A5-1E9429D3F15B}" type="pres">
      <dgm:prSet presAssocID="{03CFEDAD-40E9-45EB-B3E5-6BB4125629E0}" presName="rootComposite" presStyleCnt="0"/>
      <dgm:spPr/>
    </dgm:pt>
    <dgm:pt modelId="{36A7B126-6E5F-4C80-8AED-15C4620FAC46}" type="pres">
      <dgm:prSet presAssocID="{03CFEDAD-40E9-45EB-B3E5-6BB4125629E0}" presName="rootText" presStyleLbl="node2" presStyleIdx="1" presStyleCnt="5" custScaleX="107444">
        <dgm:presLayoutVars>
          <dgm:chPref val="3"/>
        </dgm:presLayoutVars>
      </dgm:prSet>
      <dgm:spPr/>
    </dgm:pt>
    <dgm:pt modelId="{1F64DD0D-B60D-48F9-B975-416AD5DA98C1}" type="pres">
      <dgm:prSet presAssocID="{03CFEDAD-40E9-45EB-B3E5-6BB4125629E0}" presName="rootConnector" presStyleLbl="node2" presStyleIdx="1" presStyleCnt="5"/>
      <dgm:spPr/>
    </dgm:pt>
    <dgm:pt modelId="{E5D151B0-780A-4C00-86CF-00488D08263E}" type="pres">
      <dgm:prSet presAssocID="{03CFEDAD-40E9-45EB-B3E5-6BB4125629E0}" presName="hierChild4" presStyleCnt="0"/>
      <dgm:spPr/>
    </dgm:pt>
    <dgm:pt modelId="{B72A21BF-1C1C-4208-A94F-37668FFB5BD8}" type="pres">
      <dgm:prSet presAssocID="{03CFEDAD-40E9-45EB-B3E5-6BB4125629E0}" presName="hierChild5" presStyleCnt="0"/>
      <dgm:spPr/>
    </dgm:pt>
    <dgm:pt modelId="{EAF0E4AE-CEB8-43B7-BBB6-CE566E71F6C5}" type="pres">
      <dgm:prSet presAssocID="{1A8FF7E6-0850-4BDC-9931-453C011694C3}" presName="Name37" presStyleLbl="parChTrans1D2" presStyleIdx="2" presStyleCnt="5"/>
      <dgm:spPr/>
    </dgm:pt>
    <dgm:pt modelId="{2089140E-13AD-402E-BDE7-4FDCA38CF47B}" type="pres">
      <dgm:prSet presAssocID="{8C338F8E-2BCD-4B79-9407-10D10403FF01}" presName="hierRoot2" presStyleCnt="0">
        <dgm:presLayoutVars>
          <dgm:hierBranch val="init"/>
        </dgm:presLayoutVars>
      </dgm:prSet>
      <dgm:spPr/>
    </dgm:pt>
    <dgm:pt modelId="{098CF23F-A0C2-4104-8FF4-35F6DEF55792}" type="pres">
      <dgm:prSet presAssocID="{8C338F8E-2BCD-4B79-9407-10D10403FF01}" presName="rootComposite" presStyleCnt="0"/>
      <dgm:spPr/>
    </dgm:pt>
    <dgm:pt modelId="{F2E6707B-3B33-42D3-8DC2-9369F146FD22}" type="pres">
      <dgm:prSet presAssocID="{8C338F8E-2BCD-4B79-9407-10D10403FF01}" presName="rootText" presStyleLbl="node2" presStyleIdx="2" presStyleCnt="5" custScaleX="114300">
        <dgm:presLayoutVars>
          <dgm:chPref val="3"/>
        </dgm:presLayoutVars>
      </dgm:prSet>
      <dgm:spPr/>
    </dgm:pt>
    <dgm:pt modelId="{57A3B0CC-587D-461D-8879-CCF515FC033F}" type="pres">
      <dgm:prSet presAssocID="{8C338F8E-2BCD-4B79-9407-10D10403FF01}" presName="rootConnector" presStyleLbl="node2" presStyleIdx="2" presStyleCnt="5"/>
      <dgm:spPr/>
    </dgm:pt>
    <dgm:pt modelId="{2D794E55-4DE9-4FFD-9FDA-5BC535F61DBC}" type="pres">
      <dgm:prSet presAssocID="{8C338F8E-2BCD-4B79-9407-10D10403FF01}" presName="hierChild4" presStyleCnt="0"/>
      <dgm:spPr/>
    </dgm:pt>
    <dgm:pt modelId="{E6834EE2-7FB1-43A1-A82C-424F022690BD}" type="pres">
      <dgm:prSet presAssocID="{8C338F8E-2BCD-4B79-9407-10D10403FF01}" presName="hierChild5" presStyleCnt="0"/>
      <dgm:spPr/>
    </dgm:pt>
    <dgm:pt modelId="{B587D929-653A-46AE-B618-B76B6909CA90}" type="pres">
      <dgm:prSet presAssocID="{47F70C30-ED53-4E8A-A6F1-E3FD81F12856}" presName="Name37" presStyleLbl="parChTrans1D2" presStyleIdx="3" presStyleCnt="5"/>
      <dgm:spPr/>
    </dgm:pt>
    <dgm:pt modelId="{EFDFCF3C-7352-44D8-9A72-5B3FCBDC0742}" type="pres">
      <dgm:prSet presAssocID="{495DA9AB-1C6F-491D-A735-34725CEB25D2}" presName="hierRoot2" presStyleCnt="0">
        <dgm:presLayoutVars>
          <dgm:hierBranch val="init"/>
        </dgm:presLayoutVars>
      </dgm:prSet>
      <dgm:spPr/>
    </dgm:pt>
    <dgm:pt modelId="{560E929B-815A-4E23-B0A1-C7B304601C90}" type="pres">
      <dgm:prSet presAssocID="{495DA9AB-1C6F-491D-A735-34725CEB25D2}" presName="rootComposite" presStyleCnt="0"/>
      <dgm:spPr/>
    </dgm:pt>
    <dgm:pt modelId="{7E6248A7-E90A-4514-9962-CC58395A941E}" type="pres">
      <dgm:prSet presAssocID="{495DA9AB-1C6F-491D-A735-34725CEB25D2}" presName="rootText" presStyleLbl="node2" presStyleIdx="3" presStyleCnt="5">
        <dgm:presLayoutVars>
          <dgm:chPref val="3"/>
        </dgm:presLayoutVars>
      </dgm:prSet>
      <dgm:spPr/>
    </dgm:pt>
    <dgm:pt modelId="{30519428-87F6-4B12-853F-4CAA6CCC3270}" type="pres">
      <dgm:prSet presAssocID="{495DA9AB-1C6F-491D-A735-34725CEB25D2}" presName="rootConnector" presStyleLbl="node2" presStyleIdx="3" presStyleCnt="5"/>
      <dgm:spPr/>
    </dgm:pt>
    <dgm:pt modelId="{8D05D1C0-E48D-4CE7-A19F-0CD3E6E49941}" type="pres">
      <dgm:prSet presAssocID="{495DA9AB-1C6F-491D-A735-34725CEB25D2}" presName="hierChild4" presStyleCnt="0"/>
      <dgm:spPr/>
    </dgm:pt>
    <dgm:pt modelId="{7912407E-1D63-4DE2-926B-FB25B623A08B}" type="pres">
      <dgm:prSet presAssocID="{495DA9AB-1C6F-491D-A735-34725CEB25D2}" presName="hierChild5" presStyleCnt="0"/>
      <dgm:spPr/>
    </dgm:pt>
    <dgm:pt modelId="{6A29D144-C3F7-4F07-AECA-47893941ED92}" type="pres">
      <dgm:prSet presAssocID="{ABA63786-1FB9-41A1-8A00-09521FF6F743}" presName="Name37" presStyleLbl="parChTrans1D2" presStyleIdx="4" presStyleCnt="5"/>
      <dgm:spPr/>
    </dgm:pt>
    <dgm:pt modelId="{02755ECD-C002-45B0-9789-A521D83F03DF}" type="pres">
      <dgm:prSet presAssocID="{DDEBA9C6-D5CB-481D-9095-289E67A9EB5C}" presName="hierRoot2" presStyleCnt="0">
        <dgm:presLayoutVars>
          <dgm:hierBranch val="init"/>
        </dgm:presLayoutVars>
      </dgm:prSet>
      <dgm:spPr/>
    </dgm:pt>
    <dgm:pt modelId="{5AAF209F-40A2-4B5C-B6A2-9D0E14235001}" type="pres">
      <dgm:prSet presAssocID="{DDEBA9C6-D5CB-481D-9095-289E67A9EB5C}" presName="rootComposite" presStyleCnt="0"/>
      <dgm:spPr/>
    </dgm:pt>
    <dgm:pt modelId="{3757CADD-44D8-43EC-8241-867C7D5498B7}" type="pres">
      <dgm:prSet presAssocID="{DDEBA9C6-D5CB-481D-9095-289E67A9EB5C}" presName="rootText" presStyleLbl="node2" presStyleIdx="4" presStyleCnt="5">
        <dgm:presLayoutVars>
          <dgm:chPref val="3"/>
        </dgm:presLayoutVars>
      </dgm:prSet>
      <dgm:spPr/>
    </dgm:pt>
    <dgm:pt modelId="{A65D7802-7BDE-43A7-AD96-0B5372065F8A}" type="pres">
      <dgm:prSet presAssocID="{DDEBA9C6-D5CB-481D-9095-289E67A9EB5C}" presName="rootConnector" presStyleLbl="node2" presStyleIdx="4" presStyleCnt="5"/>
      <dgm:spPr/>
    </dgm:pt>
    <dgm:pt modelId="{1C82350F-6FFA-4701-80FD-EC3BE15CCA8F}" type="pres">
      <dgm:prSet presAssocID="{DDEBA9C6-D5CB-481D-9095-289E67A9EB5C}" presName="hierChild4" presStyleCnt="0"/>
      <dgm:spPr/>
    </dgm:pt>
    <dgm:pt modelId="{AE790CF7-9D1B-4512-AFC9-F087514536B8}" type="pres">
      <dgm:prSet presAssocID="{DDEBA9C6-D5CB-481D-9095-289E67A9EB5C}" presName="hierChild5" presStyleCnt="0"/>
      <dgm:spPr/>
    </dgm:pt>
    <dgm:pt modelId="{67FCECEE-3DBD-4F11-8C4A-2883FB0FC153}" type="pres">
      <dgm:prSet presAssocID="{D7D8285B-51E4-474F-8F22-98FC2AE9144A}" presName="hierChild3" presStyleCnt="0"/>
      <dgm:spPr/>
    </dgm:pt>
  </dgm:ptLst>
  <dgm:cxnLst>
    <dgm:cxn modelId="{5E06320E-49E2-47BB-AA0C-7A2B5107C011}" srcId="{67FD1A48-EE8D-4EC4-9706-122713530E58}" destId="{D7D8285B-51E4-474F-8F22-98FC2AE9144A}" srcOrd="0" destOrd="0" parTransId="{B10B97C6-89C1-49D2-BDA4-6550013B8B0C}" sibTransId="{75356090-C2A2-43EE-A114-9E5060DF9910}"/>
    <dgm:cxn modelId="{AD2F3B1A-2212-40BA-B95E-455223BCBE13}" type="presOf" srcId="{03CFEDAD-40E9-45EB-B3E5-6BB4125629E0}" destId="{1F64DD0D-B60D-48F9-B975-416AD5DA98C1}" srcOrd="1" destOrd="0" presId="urn:microsoft.com/office/officeart/2005/8/layout/orgChart1"/>
    <dgm:cxn modelId="{5AA4C71F-F2C1-49A6-A615-4B4E01D3A8A2}" type="presOf" srcId="{D7D8285B-51E4-474F-8F22-98FC2AE9144A}" destId="{2393501D-C240-44F2-ACF9-9D75AE111179}" srcOrd="0" destOrd="0" presId="urn:microsoft.com/office/officeart/2005/8/layout/orgChart1"/>
    <dgm:cxn modelId="{61474220-6026-41B7-8579-B64F11BE3EF0}" srcId="{D7D8285B-51E4-474F-8F22-98FC2AE9144A}" destId="{03CFEDAD-40E9-45EB-B3E5-6BB4125629E0}" srcOrd="1" destOrd="0" parTransId="{7AEE534B-3299-49B2-80BF-CCA5DC8CE179}" sibTransId="{CF6940F5-2E35-4ABD-AF42-2829433A42EB}"/>
    <dgm:cxn modelId="{C9ABD121-598A-40FC-B264-771BC7A63729}" srcId="{D7D8285B-51E4-474F-8F22-98FC2AE9144A}" destId="{8C338F8E-2BCD-4B79-9407-10D10403FF01}" srcOrd="2" destOrd="0" parTransId="{1A8FF7E6-0850-4BDC-9931-453C011694C3}" sibTransId="{154B4FAF-F286-4C52-AFFF-BCEF2577949C}"/>
    <dgm:cxn modelId="{4CB07025-0754-46F6-9B87-56532C7E1A96}" type="presOf" srcId="{EDA2E97A-53D5-475D-95DF-029B866B39A4}" destId="{AA22CC95-A67E-41B4-B3E7-E585E5E6EC11}" srcOrd="0" destOrd="0" presId="urn:microsoft.com/office/officeart/2005/8/layout/orgChart1"/>
    <dgm:cxn modelId="{D3C98B2D-38CD-4E11-871C-C3BA96FDCB09}" type="presOf" srcId="{8C338F8E-2BCD-4B79-9407-10D10403FF01}" destId="{57A3B0CC-587D-461D-8879-CCF515FC033F}" srcOrd="1" destOrd="0" presId="urn:microsoft.com/office/officeart/2005/8/layout/orgChart1"/>
    <dgm:cxn modelId="{129F9431-3A3A-4E51-8A53-A4477D0C7614}" type="presOf" srcId="{DDEBA9C6-D5CB-481D-9095-289E67A9EB5C}" destId="{3757CADD-44D8-43EC-8241-867C7D5498B7}" srcOrd="0" destOrd="0" presId="urn:microsoft.com/office/officeart/2005/8/layout/orgChart1"/>
    <dgm:cxn modelId="{E34EDF3E-C470-4597-9F25-AF7388E74F4B}" type="presOf" srcId="{7AEE534B-3299-49B2-80BF-CCA5DC8CE179}" destId="{2A869688-F806-4884-8ABC-93E7E1C477F0}" srcOrd="0" destOrd="0" presId="urn:microsoft.com/office/officeart/2005/8/layout/orgChart1"/>
    <dgm:cxn modelId="{4BE9FB5E-1546-459B-932A-670DB7C5487D}" type="presOf" srcId="{495DA9AB-1C6F-491D-A735-34725CEB25D2}" destId="{30519428-87F6-4B12-853F-4CAA6CCC3270}" srcOrd="1" destOrd="0" presId="urn:microsoft.com/office/officeart/2005/8/layout/orgChart1"/>
    <dgm:cxn modelId="{7B1C5064-162E-4638-A8C5-63B64577AEF8}" type="presOf" srcId="{92AFDB96-7F43-4A58-A1B6-E79BF23B3EA5}" destId="{B2F7AD29-44E8-4157-B759-DEA23F2D21D3}" srcOrd="0" destOrd="0" presId="urn:microsoft.com/office/officeart/2005/8/layout/orgChart1"/>
    <dgm:cxn modelId="{38647D46-71CA-4890-93F5-1E52FAA75B21}" type="presOf" srcId="{D7D8285B-51E4-474F-8F22-98FC2AE9144A}" destId="{7F5D6E27-AA4E-4BDF-870D-79806C82E35D}" srcOrd="1" destOrd="0" presId="urn:microsoft.com/office/officeart/2005/8/layout/orgChart1"/>
    <dgm:cxn modelId="{C28DD269-6A97-4D1A-ADEE-5AD0258BE38A}" srcId="{D7D8285B-51E4-474F-8F22-98FC2AE9144A}" destId="{DDEBA9C6-D5CB-481D-9095-289E67A9EB5C}" srcOrd="4" destOrd="0" parTransId="{ABA63786-1FB9-41A1-8A00-09521FF6F743}" sibTransId="{01021870-F1FB-479D-A678-4F47F8B9D2A8}"/>
    <dgm:cxn modelId="{34669473-C8C1-4025-B90D-07270449E96D}" type="presOf" srcId="{8C338F8E-2BCD-4B79-9407-10D10403FF01}" destId="{F2E6707B-3B33-42D3-8DC2-9369F146FD22}" srcOrd="0" destOrd="0" presId="urn:microsoft.com/office/officeart/2005/8/layout/orgChart1"/>
    <dgm:cxn modelId="{0902C77A-68B8-49A8-98F1-0BDF65D54669}" type="presOf" srcId="{ABA63786-1FB9-41A1-8A00-09521FF6F743}" destId="{6A29D144-C3F7-4F07-AECA-47893941ED92}" srcOrd="0" destOrd="0" presId="urn:microsoft.com/office/officeart/2005/8/layout/orgChart1"/>
    <dgm:cxn modelId="{D917B287-A4DD-4B49-B6D5-C5B020040174}" type="presOf" srcId="{03CFEDAD-40E9-45EB-B3E5-6BB4125629E0}" destId="{36A7B126-6E5F-4C80-8AED-15C4620FAC46}" srcOrd="0" destOrd="0" presId="urn:microsoft.com/office/officeart/2005/8/layout/orgChart1"/>
    <dgm:cxn modelId="{52BE1088-3DFB-4C38-BCC0-0EA707AE2D96}" type="presOf" srcId="{47F70C30-ED53-4E8A-A6F1-E3FD81F12856}" destId="{B587D929-653A-46AE-B618-B76B6909CA90}" srcOrd="0" destOrd="0" presId="urn:microsoft.com/office/officeart/2005/8/layout/orgChart1"/>
    <dgm:cxn modelId="{22C6648F-CC6A-4400-9D48-3EF2B9C09B6C}" srcId="{D7D8285B-51E4-474F-8F22-98FC2AE9144A}" destId="{495DA9AB-1C6F-491D-A735-34725CEB25D2}" srcOrd="3" destOrd="0" parTransId="{47F70C30-ED53-4E8A-A6F1-E3FD81F12856}" sibTransId="{AB4E1E42-5D3F-4711-840D-E0A254A121A0}"/>
    <dgm:cxn modelId="{BEBDD9AE-F4BA-423A-91CB-EB0327356E00}" type="presOf" srcId="{495DA9AB-1C6F-491D-A735-34725CEB25D2}" destId="{7E6248A7-E90A-4514-9962-CC58395A941E}" srcOrd="0" destOrd="0" presId="urn:microsoft.com/office/officeart/2005/8/layout/orgChart1"/>
    <dgm:cxn modelId="{83BF85D5-D139-4E53-83E3-4C7D99A74A52}" type="presOf" srcId="{DDEBA9C6-D5CB-481D-9095-289E67A9EB5C}" destId="{A65D7802-7BDE-43A7-AD96-0B5372065F8A}" srcOrd="1" destOrd="0" presId="urn:microsoft.com/office/officeart/2005/8/layout/orgChart1"/>
    <dgm:cxn modelId="{096CE5D5-08A3-4AD7-9552-499A2177D785}" type="presOf" srcId="{EDA2E97A-53D5-475D-95DF-029B866B39A4}" destId="{BA23739B-EE5D-49FA-8A3D-011E2B10202C}" srcOrd="1" destOrd="0" presId="urn:microsoft.com/office/officeart/2005/8/layout/orgChart1"/>
    <dgm:cxn modelId="{ACAF5DE2-1373-4621-A931-64A4C8DC4F9D}" type="presOf" srcId="{67FD1A48-EE8D-4EC4-9706-122713530E58}" destId="{D3497D26-D1F7-43F0-B9E5-9B2FC64FF325}" srcOrd="0" destOrd="0" presId="urn:microsoft.com/office/officeart/2005/8/layout/orgChart1"/>
    <dgm:cxn modelId="{53F390E7-4DF9-4E43-B9CB-0620C1A8C818}" srcId="{D7D8285B-51E4-474F-8F22-98FC2AE9144A}" destId="{EDA2E97A-53D5-475D-95DF-029B866B39A4}" srcOrd="0" destOrd="0" parTransId="{92AFDB96-7F43-4A58-A1B6-E79BF23B3EA5}" sibTransId="{51557EED-236F-46FF-B669-B2CDE258361D}"/>
    <dgm:cxn modelId="{78FBCDFE-DDF5-43CA-8EB5-0B22846986CD}" type="presOf" srcId="{1A8FF7E6-0850-4BDC-9931-453C011694C3}" destId="{EAF0E4AE-CEB8-43B7-BBB6-CE566E71F6C5}" srcOrd="0" destOrd="0" presId="urn:microsoft.com/office/officeart/2005/8/layout/orgChart1"/>
    <dgm:cxn modelId="{C5E11599-42B5-42E2-8A41-E4761D2004E3}" type="presParOf" srcId="{D3497D26-D1F7-43F0-B9E5-9B2FC64FF325}" destId="{5F009424-AD22-4F87-AF2C-5B5105EFD32B}" srcOrd="0" destOrd="0" presId="urn:microsoft.com/office/officeart/2005/8/layout/orgChart1"/>
    <dgm:cxn modelId="{57DD761C-15DB-47DF-9831-003668E06AD6}" type="presParOf" srcId="{5F009424-AD22-4F87-AF2C-5B5105EFD32B}" destId="{3660BCBC-DFC6-48BA-B243-BBA81F9BB63D}" srcOrd="0" destOrd="0" presId="urn:microsoft.com/office/officeart/2005/8/layout/orgChart1"/>
    <dgm:cxn modelId="{718B8A2A-587C-4BFC-9887-ACC2CA996BD8}" type="presParOf" srcId="{3660BCBC-DFC6-48BA-B243-BBA81F9BB63D}" destId="{2393501D-C240-44F2-ACF9-9D75AE111179}" srcOrd="0" destOrd="0" presId="urn:microsoft.com/office/officeart/2005/8/layout/orgChart1"/>
    <dgm:cxn modelId="{EE210965-C873-4BCE-8EA1-2B1C1FE3BED2}" type="presParOf" srcId="{3660BCBC-DFC6-48BA-B243-BBA81F9BB63D}" destId="{7F5D6E27-AA4E-4BDF-870D-79806C82E35D}" srcOrd="1" destOrd="0" presId="urn:microsoft.com/office/officeart/2005/8/layout/orgChart1"/>
    <dgm:cxn modelId="{0D527B74-B976-47D8-BCEB-D36211687C91}" type="presParOf" srcId="{5F009424-AD22-4F87-AF2C-5B5105EFD32B}" destId="{445A7B15-E59E-4B04-881A-F04A0B3BC219}" srcOrd="1" destOrd="0" presId="urn:microsoft.com/office/officeart/2005/8/layout/orgChart1"/>
    <dgm:cxn modelId="{CFBCD662-0CA9-488D-BD23-8D5711E3C046}" type="presParOf" srcId="{445A7B15-E59E-4B04-881A-F04A0B3BC219}" destId="{B2F7AD29-44E8-4157-B759-DEA23F2D21D3}" srcOrd="0" destOrd="0" presId="urn:microsoft.com/office/officeart/2005/8/layout/orgChart1"/>
    <dgm:cxn modelId="{36DD2EC3-FA8B-4842-8108-CC2CA4BCBC51}" type="presParOf" srcId="{445A7B15-E59E-4B04-881A-F04A0B3BC219}" destId="{3357E1C8-67AE-426E-BBE4-FA3E2F8D6F5A}" srcOrd="1" destOrd="0" presId="urn:microsoft.com/office/officeart/2005/8/layout/orgChart1"/>
    <dgm:cxn modelId="{D421DC84-FEDC-445F-89D8-90D2E77416D0}" type="presParOf" srcId="{3357E1C8-67AE-426E-BBE4-FA3E2F8D6F5A}" destId="{C3431010-5616-49D0-AA24-A2E0F243A9B5}" srcOrd="0" destOrd="0" presId="urn:microsoft.com/office/officeart/2005/8/layout/orgChart1"/>
    <dgm:cxn modelId="{F2AA33A6-908B-4B18-9028-F4407C46BF13}" type="presParOf" srcId="{C3431010-5616-49D0-AA24-A2E0F243A9B5}" destId="{AA22CC95-A67E-41B4-B3E7-E585E5E6EC11}" srcOrd="0" destOrd="0" presId="urn:microsoft.com/office/officeart/2005/8/layout/orgChart1"/>
    <dgm:cxn modelId="{0C6731B8-B460-458A-A5C3-E46905C6D681}" type="presParOf" srcId="{C3431010-5616-49D0-AA24-A2E0F243A9B5}" destId="{BA23739B-EE5D-49FA-8A3D-011E2B10202C}" srcOrd="1" destOrd="0" presId="urn:microsoft.com/office/officeart/2005/8/layout/orgChart1"/>
    <dgm:cxn modelId="{CC8249EC-20BC-4A47-89B2-2BC8787282A2}" type="presParOf" srcId="{3357E1C8-67AE-426E-BBE4-FA3E2F8D6F5A}" destId="{80C9F809-7A38-4D15-9E8E-90E847659C6B}" srcOrd="1" destOrd="0" presId="urn:microsoft.com/office/officeart/2005/8/layout/orgChart1"/>
    <dgm:cxn modelId="{13146BDB-F32E-4460-B7EA-CACA6B8DB206}" type="presParOf" srcId="{3357E1C8-67AE-426E-BBE4-FA3E2F8D6F5A}" destId="{F7ACB6DF-A776-4335-A2B7-67AB4EFC8992}" srcOrd="2" destOrd="0" presId="urn:microsoft.com/office/officeart/2005/8/layout/orgChart1"/>
    <dgm:cxn modelId="{8997B5A5-1ACB-44E4-AD83-16E5AC16EBF5}" type="presParOf" srcId="{445A7B15-E59E-4B04-881A-F04A0B3BC219}" destId="{2A869688-F806-4884-8ABC-93E7E1C477F0}" srcOrd="2" destOrd="0" presId="urn:microsoft.com/office/officeart/2005/8/layout/orgChart1"/>
    <dgm:cxn modelId="{C337219D-B447-4AAA-9837-70417FA85102}" type="presParOf" srcId="{445A7B15-E59E-4B04-881A-F04A0B3BC219}" destId="{ED4070CE-478C-4BBC-B58B-65748D9794CB}" srcOrd="3" destOrd="0" presId="urn:microsoft.com/office/officeart/2005/8/layout/orgChart1"/>
    <dgm:cxn modelId="{59BAEB0A-20EF-41E5-81EB-4FE17123DA92}" type="presParOf" srcId="{ED4070CE-478C-4BBC-B58B-65748D9794CB}" destId="{015A9D3A-E597-4E4F-A5A5-1E9429D3F15B}" srcOrd="0" destOrd="0" presId="urn:microsoft.com/office/officeart/2005/8/layout/orgChart1"/>
    <dgm:cxn modelId="{48FA4543-CE6E-4EE5-B6F0-922FB317AAD8}" type="presParOf" srcId="{015A9D3A-E597-4E4F-A5A5-1E9429D3F15B}" destId="{36A7B126-6E5F-4C80-8AED-15C4620FAC46}" srcOrd="0" destOrd="0" presId="urn:microsoft.com/office/officeart/2005/8/layout/orgChart1"/>
    <dgm:cxn modelId="{12790D45-D663-4185-AEDD-77DF27F08968}" type="presParOf" srcId="{015A9D3A-E597-4E4F-A5A5-1E9429D3F15B}" destId="{1F64DD0D-B60D-48F9-B975-416AD5DA98C1}" srcOrd="1" destOrd="0" presId="urn:microsoft.com/office/officeart/2005/8/layout/orgChart1"/>
    <dgm:cxn modelId="{8298D29D-7151-4205-8A85-323701D9EA93}" type="presParOf" srcId="{ED4070CE-478C-4BBC-B58B-65748D9794CB}" destId="{E5D151B0-780A-4C00-86CF-00488D08263E}" srcOrd="1" destOrd="0" presId="urn:microsoft.com/office/officeart/2005/8/layout/orgChart1"/>
    <dgm:cxn modelId="{5F582B58-54E1-4CAF-A921-F3191ED9D1E5}" type="presParOf" srcId="{ED4070CE-478C-4BBC-B58B-65748D9794CB}" destId="{B72A21BF-1C1C-4208-A94F-37668FFB5BD8}" srcOrd="2" destOrd="0" presId="urn:microsoft.com/office/officeart/2005/8/layout/orgChart1"/>
    <dgm:cxn modelId="{4D3CA85D-3DD4-4E22-99E0-F0AA5EE7E06C}" type="presParOf" srcId="{445A7B15-E59E-4B04-881A-F04A0B3BC219}" destId="{EAF0E4AE-CEB8-43B7-BBB6-CE566E71F6C5}" srcOrd="4" destOrd="0" presId="urn:microsoft.com/office/officeart/2005/8/layout/orgChart1"/>
    <dgm:cxn modelId="{4CA34AF0-E611-4377-A4CE-EE831A6AF4CE}" type="presParOf" srcId="{445A7B15-E59E-4B04-881A-F04A0B3BC219}" destId="{2089140E-13AD-402E-BDE7-4FDCA38CF47B}" srcOrd="5" destOrd="0" presId="urn:microsoft.com/office/officeart/2005/8/layout/orgChart1"/>
    <dgm:cxn modelId="{84B2E433-1284-4E47-BDC3-57E43002BCB6}" type="presParOf" srcId="{2089140E-13AD-402E-BDE7-4FDCA38CF47B}" destId="{098CF23F-A0C2-4104-8FF4-35F6DEF55792}" srcOrd="0" destOrd="0" presId="urn:microsoft.com/office/officeart/2005/8/layout/orgChart1"/>
    <dgm:cxn modelId="{31F47CC9-3FAB-4B99-9D03-46FE85667F0F}" type="presParOf" srcId="{098CF23F-A0C2-4104-8FF4-35F6DEF55792}" destId="{F2E6707B-3B33-42D3-8DC2-9369F146FD22}" srcOrd="0" destOrd="0" presId="urn:microsoft.com/office/officeart/2005/8/layout/orgChart1"/>
    <dgm:cxn modelId="{B8993945-87C2-438C-80F6-C746B808AD5E}" type="presParOf" srcId="{098CF23F-A0C2-4104-8FF4-35F6DEF55792}" destId="{57A3B0CC-587D-461D-8879-CCF515FC033F}" srcOrd="1" destOrd="0" presId="urn:microsoft.com/office/officeart/2005/8/layout/orgChart1"/>
    <dgm:cxn modelId="{D08DB7FF-05D2-4611-96A3-39B7ED68B2B9}" type="presParOf" srcId="{2089140E-13AD-402E-BDE7-4FDCA38CF47B}" destId="{2D794E55-4DE9-4FFD-9FDA-5BC535F61DBC}" srcOrd="1" destOrd="0" presId="urn:microsoft.com/office/officeart/2005/8/layout/orgChart1"/>
    <dgm:cxn modelId="{3C5B03C2-508F-4AAB-A9E1-7E2FE8459793}" type="presParOf" srcId="{2089140E-13AD-402E-BDE7-4FDCA38CF47B}" destId="{E6834EE2-7FB1-43A1-A82C-424F022690BD}" srcOrd="2" destOrd="0" presId="urn:microsoft.com/office/officeart/2005/8/layout/orgChart1"/>
    <dgm:cxn modelId="{F38458D3-7B99-4656-9679-4AD5FDD30A90}" type="presParOf" srcId="{445A7B15-E59E-4B04-881A-F04A0B3BC219}" destId="{B587D929-653A-46AE-B618-B76B6909CA90}" srcOrd="6" destOrd="0" presId="urn:microsoft.com/office/officeart/2005/8/layout/orgChart1"/>
    <dgm:cxn modelId="{9FEBCE89-211D-4FE7-9EE1-90917A49F9B8}" type="presParOf" srcId="{445A7B15-E59E-4B04-881A-F04A0B3BC219}" destId="{EFDFCF3C-7352-44D8-9A72-5B3FCBDC0742}" srcOrd="7" destOrd="0" presId="urn:microsoft.com/office/officeart/2005/8/layout/orgChart1"/>
    <dgm:cxn modelId="{62949C4A-9B77-4881-9D84-E751676E2BC2}" type="presParOf" srcId="{EFDFCF3C-7352-44D8-9A72-5B3FCBDC0742}" destId="{560E929B-815A-4E23-B0A1-C7B304601C90}" srcOrd="0" destOrd="0" presId="urn:microsoft.com/office/officeart/2005/8/layout/orgChart1"/>
    <dgm:cxn modelId="{316EF4C2-157F-478E-9789-54F685C744A0}" type="presParOf" srcId="{560E929B-815A-4E23-B0A1-C7B304601C90}" destId="{7E6248A7-E90A-4514-9962-CC58395A941E}" srcOrd="0" destOrd="0" presId="urn:microsoft.com/office/officeart/2005/8/layout/orgChart1"/>
    <dgm:cxn modelId="{CD0005FB-1CC6-4F5D-AD8E-D24BD4FDA638}" type="presParOf" srcId="{560E929B-815A-4E23-B0A1-C7B304601C90}" destId="{30519428-87F6-4B12-853F-4CAA6CCC3270}" srcOrd="1" destOrd="0" presId="urn:microsoft.com/office/officeart/2005/8/layout/orgChart1"/>
    <dgm:cxn modelId="{433C624F-9424-443F-B1F4-C8A79C878128}" type="presParOf" srcId="{EFDFCF3C-7352-44D8-9A72-5B3FCBDC0742}" destId="{8D05D1C0-E48D-4CE7-A19F-0CD3E6E49941}" srcOrd="1" destOrd="0" presId="urn:microsoft.com/office/officeart/2005/8/layout/orgChart1"/>
    <dgm:cxn modelId="{DA3A5093-7BCC-48B0-8709-ED0540C31827}" type="presParOf" srcId="{EFDFCF3C-7352-44D8-9A72-5B3FCBDC0742}" destId="{7912407E-1D63-4DE2-926B-FB25B623A08B}" srcOrd="2" destOrd="0" presId="urn:microsoft.com/office/officeart/2005/8/layout/orgChart1"/>
    <dgm:cxn modelId="{3C3EE767-0291-4D1F-A67D-3532C34067BF}" type="presParOf" srcId="{445A7B15-E59E-4B04-881A-F04A0B3BC219}" destId="{6A29D144-C3F7-4F07-AECA-47893941ED92}" srcOrd="8" destOrd="0" presId="urn:microsoft.com/office/officeart/2005/8/layout/orgChart1"/>
    <dgm:cxn modelId="{3949635F-453D-4568-91AB-3045B4941835}" type="presParOf" srcId="{445A7B15-E59E-4B04-881A-F04A0B3BC219}" destId="{02755ECD-C002-45B0-9789-A521D83F03DF}" srcOrd="9" destOrd="0" presId="urn:microsoft.com/office/officeart/2005/8/layout/orgChart1"/>
    <dgm:cxn modelId="{3BE3E797-8121-44B6-BBEE-DB474D4D2E89}" type="presParOf" srcId="{02755ECD-C002-45B0-9789-A521D83F03DF}" destId="{5AAF209F-40A2-4B5C-B6A2-9D0E14235001}" srcOrd="0" destOrd="0" presId="urn:microsoft.com/office/officeart/2005/8/layout/orgChart1"/>
    <dgm:cxn modelId="{5862F64C-9B73-4895-99E6-AFBC09875749}" type="presParOf" srcId="{5AAF209F-40A2-4B5C-B6A2-9D0E14235001}" destId="{3757CADD-44D8-43EC-8241-867C7D5498B7}" srcOrd="0" destOrd="0" presId="urn:microsoft.com/office/officeart/2005/8/layout/orgChart1"/>
    <dgm:cxn modelId="{DB5D5CD3-12C7-4542-BB19-9057442D6F76}" type="presParOf" srcId="{5AAF209F-40A2-4B5C-B6A2-9D0E14235001}" destId="{A65D7802-7BDE-43A7-AD96-0B5372065F8A}" srcOrd="1" destOrd="0" presId="urn:microsoft.com/office/officeart/2005/8/layout/orgChart1"/>
    <dgm:cxn modelId="{D45A4235-B297-4C3B-AF40-B72E0287C230}" type="presParOf" srcId="{02755ECD-C002-45B0-9789-A521D83F03DF}" destId="{1C82350F-6FFA-4701-80FD-EC3BE15CCA8F}" srcOrd="1" destOrd="0" presId="urn:microsoft.com/office/officeart/2005/8/layout/orgChart1"/>
    <dgm:cxn modelId="{7D55D95F-77B5-40DA-A6E7-DFE8FDCFEAB6}" type="presParOf" srcId="{02755ECD-C002-45B0-9789-A521D83F03DF}" destId="{AE790CF7-9D1B-4512-AFC9-F087514536B8}" srcOrd="2" destOrd="0" presId="urn:microsoft.com/office/officeart/2005/8/layout/orgChart1"/>
    <dgm:cxn modelId="{CC0A1917-0112-419F-B57B-D5BA2C7AC339}" type="presParOf" srcId="{5F009424-AD22-4F87-AF2C-5B5105EFD32B}" destId="{67FCECEE-3DBD-4F11-8C4A-2883FB0FC15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3AE517-5CFE-47A8-922A-FD7C1830BE49}">
      <dsp:nvSpPr>
        <dsp:cNvPr id="0" name=""/>
        <dsp:cNvSpPr/>
      </dsp:nvSpPr>
      <dsp:spPr>
        <a:xfrm>
          <a:off x="1615092" y="2419791"/>
          <a:ext cx="2054342" cy="22284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7171" y="0"/>
              </a:lnTo>
              <a:lnTo>
                <a:pt x="1027171" y="2228434"/>
              </a:lnTo>
              <a:lnTo>
                <a:pt x="2054342" y="222843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100" kern="1200"/>
        </a:p>
      </dsp:txBody>
      <dsp:txXfrm>
        <a:off x="2566491" y="3458236"/>
        <a:ext cx="151544" cy="151544"/>
      </dsp:txXfrm>
    </dsp:sp>
    <dsp:sp modelId="{4088E027-87CF-4E11-9A19-3C0B44638179}">
      <dsp:nvSpPr>
        <dsp:cNvPr id="0" name=""/>
        <dsp:cNvSpPr/>
      </dsp:nvSpPr>
      <dsp:spPr>
        <a:xfrm>
          <a:off x="1615092" y="2419791"/>
          <a:ext cx="2054342" cy="9391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27171" y="0"/>
              </a:lnTo>
              <a:lnTo>
                <a:pt x="1027171" y="939145"/>
              </a:lnTo>
              <a:lnTo>
                <a:pt x="2054342" y="93914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800" kern="1200"/>
        </a:p>
      </dsp:txBody>
      <dsp:txXfrm>
        <a:off x="2585792" y="2832893"/>
        <a:ext cx="112941" cy="112941"/>
      </dsp:txXfrm>
    </dsp:sp>
    <dsp:sp modelId="{1D7C8301-DBB9-46A3-BDAD-C28AFC042F1D}">
      <dsp:nvSpPr>
        <dsp:cNvPr id="0" name=""/>
        <dsp:cNvSpPr/>
      </dsp:nvSpPr>
      <dsp:spPr>
        <a:xfrm>
          <a:off x="1615092" y="2069648"/>
          <a:ext cx="2054342" cy="350143"/>
        </a:xfrm>
        <a:custGeom>
          <a:avLst/>
          <a:gdLst/>
          <a:ahLst/>
          <a:cxnLst/>
          <a:rect l="0" t="0" r="0" b="0"/>
          <a:pathLst>
            <a:path>
              <a:moveTo>
                <a:pt x="0" y="350143"/>
              </a:moveTo>
              <a:lnTo>
                <a:pt x="1027171" y="350143"/>
              </a:lnTo>
              <a:lnTo>
                <a:pt x="1027171" y="0"/>
              </a:lnTo>
              <a:lnTo>
                <a:pt x="2054342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700" kern="1200"/>
        </a:p>
      </dsp:txBody>
      <dsp:txXfrm>
        <a:off x="2590164" y="2192620"/>
        <a:ext cx="104198" cy="104198"/>
      </dsp:txXfrm>
    </dsp:sp>
    <dsp:sp modelId="{593D4631-4DAD-461E-A5D1-8890C0710187}">
      <dsp:nvSpPr>
        <dsp:cNvPr id="0" name=""/>
        <dsp:cNvSpPr/>
      </dsp:nvSpPr>
      <dsp:spPr>
        <a:xfrm>
          <a:off x="1615092" y="780359"/>
          <a:ext cx="2054342" cy="1639432"/>
        </a:xfrm>
        <a:custGeom>
          <a:avLst/>
          <a:gdLst/>
          <a:ahLst/>
          <a:cxnLst/>
          <a:rect l="0" t="0" r="0" b="0"/>
          <a:pathLst>
            <a:path>
              <a:moveTo>
                <a:pt x="0" y="1639432"/>
              </a:moveTo>
              <a:lnTo>
                <a:pt x="1027171" y="1639432"/>
              </a:lnTo>
              <a:lnTo>
                <a:pt x="1027171" y="0"/>
              </a:lnTo>
              <a:lnTo>
                <a:pt x="2054342" y="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900" kern="1200"/>
        </a:p>
      </dsp:txBody>
      <dsp:txXfrm>
        <a:off x="2576555" y="1534367"/>
        <a:ext cx="131415" cy="131415"/>
      </dsp:txXfrm>
    </dsp:sp>
    <dsp:sp modelId="{F6E25B26-CE35-41D7-A8D8-8FE9EF495BBD}">
      <dsp:nvSpPr>
        <dsp:cNvPr id="0" name=""/>
        <dsp:cNvSpPr/>
      </dsp:nvSpPr>
      <dsp:spPr>
        <a:xfrm>
          <a:off x="66123" y="2130227"/>
          <a:ext cx="2518809" cy="5791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 err="1"/>
            <a:t>Farady</a:t>
          </a:r>
          <a:r>
            <a:rPr lang="en-US" altLang="zh-CN" sz="2800" kern="1200" dirty="0"/>
            <a:t> Group</a:t>
          </a:r>
        </a:p>
      </dsp:txBody>
      <dsp:txXfrm>
        <a:off x="66123" y="2130227"/>
        <a:ext cx="2518809" cy="579127"/>
      </dsp:txXfrm>
    </dsp:sp>
    <dsp:sp modelId="{D4D58FC9-EEE5-4A1A-AB04-24019B6A041C}">
      <dsp:nvSpPr>
        <dsp:cNvPr id="0" name=""/>
        <dsp:cNvSpPr/>
      </dsp:nvSpPr>
      <dsp:spPr>
        <a:xfrm>
          <a:off x="3669434" y="264643"/>
          <a:ext cx="3383094" cy="10314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kern="1200" dirty="0"/>
            <a:t>Farady Electric </a:t>
          </a:r>
          <a:r>
            <a:rPr lang="en-US" altLang="zh-CN" sz="2000" kern="1200" dirty="0" err="1"/>
            <a:t>Co.,Ltd</a:t>
          </a:r>
          <a:endParaRPr lang="zh-CN" altLang="en-US" sz="2000" kern="1200" dirty="0"/>
        </a:p>
      </dsp:txBody>
      <dsp:txXfrm>
        <a:off x="3669434" y="264643"/>
        <a:ext cx="3383094" cy="1031431"/>
      </dsp:txXfrm>
    </dsp:sp>
    <dsp:sp modelId="{E7B4934B-EEF7-45F2-810E-2B3F0C73575A}">
      <dsp:nvSpPr>
        <dsp:cNvPr id="0" name=""/>
        <dsp:cNvSpPr/>
      </dsp:nvSpPr>
      <dsp:spPr>
        <a:xfrm>
          <a:off x="3669434" y="1553932"/>
          <a:ext cx="3383094" cy="10314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Zhejiang Farady Powertech </a:t>
          </a:r>
          <a:r>
            <a:rPr lang="en-US" altLang="zh-CN" sz="1800" kern="1200" dirty="0" err="1"/>
            <a:t>Co.,Ltd</a:t>
          </a:r>
          <a:endParaRPr lang="zh-CN" altLang="en-US" sz="1800" kern="1200" dirty="0"/>
        </a:p>
      </dsp:txBody>
      <dsp:txXfrm>
        <a:off x="3669434" y="1553932"/>
        <a:ext cx="3383094" cy="1031431"/>
      </dsp:txXfrm>
    </dsp:sp>
    <dsp:sp modelId="{217177AD-FB43-46BA-BCFD-F2D5729B83A0}">
      <dsp:nvSpPr>
        <dsp:cNvPr id="0" name=""/>
        <dsp:cNvSpPr/>
      </dsp:nvSpPr>
      <dsp:spPr>
        <a:xfrm>
          <a:off x="3669434" y="2843221"/>
          <a:ext cx="3383094" cy="10314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Xi’an </a:t>
          </a:r>
          <a:r>
            <a:rPr lang="en-US" altLang="zh-CN" sz="1800" kern="1200" dirty="0" err="1"/>
            <a:t>Zhiyouneng</a:t>
          </a:r>
          <a:r>
            <a:rPr lang="en-US" altLang="zh-CN" sz="1800" kern="1200" dirty="0"/>
            <a:t> Power technology </a:t>
          </a:r>
          <a:r>
            <a:rPr lang="en-US" altLang="zh-CN" sz="1800" kern="1200" dirty="0" err="1"/>
            <a:t>Co.,Ltd</a:t>
          </a:r>
          <a:endParaRPr lang="zh-CN" altLang="en-US" sz="1800" kern="1200" dirty="0"/>
        </a:p>
      </dsp:txBody>
      <dsp:txXfrm>
        <a:off x="3669434" y="2843221"/>
        <a:ext cx="3383094" cy="1031431"/>
      </dsp:txXfrm>
    </dsp:sp>
    <dsp:sp modelId="{626CB01B-0411-4A84-9F4F-8E8A3416DB64}">
      <dsp:nvSpPr>
        <dsp:cNvPr id="0" name=""/>
        <dsp:cNvSpPr/>
      </dsp:nvSpPr>
      <dsp:spPr>
        <a:xfrm>
          <a:off x="3669434" y="4132510"/>
          <a:ext cx="3383094" cy="10314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Zhejiang Farady </a:t>
          </a:r>
          <a:r>
            <a:rPr lang="en-US" altLang="zh-CN" sz="1800" kern="1200" dirty="0" err="1"/>
            <a:t>Imp.&amp;Exp</a:t>
          </a:r>
          <a:r>
            <a:rPr lang="en-US" altLang="zh-CN" sz="1800" kern="1200" dirty="0"/>
            <a:t>. </a:t>
          </a:r>
          <a:r>
            <a:rPr lang="en-US" altLang="zh-CN" sz="1800" kern="1200" dirty="0" err="1"/>
            <a:t>Co.,Ltd</a:t>
          </a:r>
          <a:endParaRPr lang="zh-CN" altLang="en-US" sz="1800" kern="1200" dirty="0"/>
        </a:p>
      </dsp:txBody>
      <dsp:txXfrm>
        <a:off x="3669434" y="4132510"/>
        <a:ext cx="3383094" cy="10314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29D144-C3F7-4F07-AECA-47893941ED92}">
      <dsp:nvSpPr>
        <dsp:cNvPr id="0" name=""/>
        <dsp:cNvSpPr/>
      </dsp:nvSpPr>
      <dsp:spPr>
        <a:xfrm>
          <a:off x="4063999" y="2582234"/>
          <a:ext cx="3457946" cy="254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099"/>
              </a:lnTo>
              <a:lnTo>
                <a:pt x="3457946" y="127099"/>
              </a:lnTo>
              <a:lnTo>
                <a:pt x="3457946" y="25419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87D929-653A-46AE-B618-B76B6909CA90}">
      <dsp:nvSpPr>
        <dsp:cNvPr id="0" name=""/>
        <dsp:cNvSpPr/>
      </dsp:nvSpPr>
      <dsp:spPr>
        <a:xfrm>
          <a:off x="4063999" y="2582234"/>
          <a:ext cx="1993278" cy="254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099"/>
              </a:lnTo>
              <a:lnTo>
                <a:pt x="1993278" y="127099"/>
              </a:lnTo>
              <a:lnTo>
                <a:pt x="1993278" y="25419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F0E4AE-CEB8-43B7-BBB6-CE566E71F6C5}">
      <dsp:nvSpPr>
        <dsp:cNvPr id="0" name=""/>
        <dsp:cNvSpPr/>
      </dsp:nvSpPr>
      <dsp:spPr>
        <a:xfrm>
          <a:off x="4063999" y="2582234"/>
          <a:ext cx="442063" cy="2541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7099"/>
              </a:lnTo>
              <a:lnTo>
                <a:pt x="442063" y="127099"/>
              </a:lnTo>
              <a:lnTo>
                <a:pt x="442063" y="25419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A869688-F806-4884-8ABC-93E7E1C477F0}">
      <dsp:nvSpPr>
        <dsp:cNvPr id="0" name=""/>
        <dsp:cNvSpPr/>
      </dsp:nvSpPr>
      <dsp:spPr>
        <a:xfrm>
          <a:off x="2909793" y="2582234"/>
          <a:ext cx="1154206" cy="254198"/>
        </a:xfrm>
        <a:custGeom>
          <a:avLst/>
          <a:gdLst/>
          <a:ahLst/>
          <a:cxnLst/>
          <a:rect l="0" t="0" r="0" b="0"/>
          <a:pathLst>
            <a:path>
              <a:moveTo>
                <a:pt x="1154206" y="0"/>
              </a:moveTo>
              <a:lnTo>
                <a:pt x="1154206" y="127099"/>
              </a:lnTo>
              <a:lnTo>
                <a:pt x="0" y="127099"/>
              </a:lnTo>
              <a:lnTo>
                <a:pt x="0" y="25419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F7AD29-44E8-4157-B759-DEA23F2D21D3}">
      <dsp:nvSpPr>
        <dsp:cNvPr id="0" name=""/>
        <dsp:cNvSpPr/>
      </dsp:nvSpPr>
      <dsp:spPr>
        <a:xfrm>
          <a:off x="1003063" y="2582234"/>
          <a:ext cx="3060936" cy="254198"/>
        </a:xfrm>
        <a:custGeom>
          <a:avLst/>
          <a:gdLst/>
          <a:ahLst/>
          <a:cxnLst/>
          <a:rect l="0" t="0" r="0" b="0"/>
          <a:pathLst>
            <a:path>
              <a:moveTo>
                <a:pt x="3060936" y="0"/>
              </a:moveTo>
              <a:lnTo>
                <a:pt x="3060936" y="127099"/>
              </a:lnTo>
              <a:lnTo>
                <a:pt x="0" y="127099"/>
              </a:lnTo>
              <a:lnTo>
                <a:pt x="0" y="25419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93501D-C240-44F2-ACF9-9D75AE111179}">
      <dsp:nvSpPr>
        <dsp:cNvPr id="0" name=""/>
        <dsp:cNvSpPr/>
      </dsp:nvSpPr>
      <dsp:spPr>
        <a:xfrm>
          <a:off x="3458765" y="1976999"/>
          <a:ext cx="1210468" cy="6052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Business Scope</a:t>
          </a:r>
          <a:endParaRPr lang="zh-CN" altLang="en-US" sz="1800" kern="1200" dirty="0"/>
        </a:p>
      </dsp:txBody>
      <dsp:txXfrm>
        <a:off x="3458765" y="1976999"/>
        <a:ext cx="1210468" cy="605234"/>
      </dsp:txXfrm>
    </dsp:sp>
    <dsp:sp modelId="{AA22CC95-A67E-41B4-B3E7-E585E5E6EC11}">
      <dsp:nvSpPr>
        <dsp:cNvPr id="0" name=""/>
        <dsp:cNvSpPr/>
      </dsp:nvSpPr>
      <dsp:spPr>
        <a:xfrm>
          <a:off x="819" y="2836432"/>
          <a:ext cx="2004487" cy="6052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Auto Recloser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&amp; LBS</a:t>
          </a:r>
          <a:endParaRPr lang="zh-CN" altLang="en-US" sz="1800" kern="1200" dirty="0"/>
        </a:p>
      </dsp:txBody>
      <dsp:txXfrm>
        <a:off x="819" y="2836432"/>
        <a:ext cx="2004487" cy="605234"/>
      </dsp:txXfrm>
    </dsp:sp>
    <dsp:sp modelId="{36A7B126-6E5F-4C80-8AED-15C4620FAC46}">
      <dsp:nvSpPr>
        <dsp:cNvPr id="0" name=""/>
        <dsp:cNvSpPr/>
      </dsp:nvSpPr>
      <dsp:spPr>
        <a:xfrm>
          <a:off x="2259505" y="2836432"/>
          <a:ext cx="1300576" cy="6052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Switchgear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&amp;RMU</a:t>
          </a:r>
          <a:endParaRPr lang="zh-CN" altLang="en-US" sz="1800" kern="1200" dirty="0"/>
        </a:p>
      </dsp:txBody>
      <dsp:txXfrm>
        <a:off x="2259505" y="2836432"/>
        <a:ext cx="1300576" cy="605234"/>
      </dsp:txXfrm>
    </dsp:sp>
    <dsp:sp modelId="{F2E6707B-3B33-42D3-8DC2-9369F146FD22}">
      <dsp:nvSpPr>
        <dsp:cNvPr id="0" name=""/>
        <dsp:cNvSpPr/>
      </dsp:nvSpPr>
      <dsp:spPr>
        <a:xfrm>
          <a:off x="3814280" y="2836432"/>
          <a:ext cx="1383565" cy="6052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Transformer</a:t>
          </a:r>
          <a:endParaRPr lang="zh-CN" altLang="en-US" sz="1800" kern="1200" dirty="0"/>
        </a:p>
      </dsp:txBody>
      <dsp:txXfrm>
        <a:off x="3814280" y="2836432"/>
        <a:ext cx="1383565" cy="605234"/>
      </dsp:txXfrm>
    </dsp:sp>
    <dsp:sp modelId="{7E6248A7-E90A-4514-9962-CC58395A941E}">
      <dsp:nvSpPr>
        <dsp:cNvPr id="0" name=""/>
        <dsp:cNvSpPr/>
      </dsp:nvSpPr>
      <dsp:spPr>
        <a:xfrm>
          <a:off x="5452044" y="2836432"/>
          <a:ext cx="1210468" cy="6052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Power Quality</a:t>
          </a:r>
          <a:endParaRPr lang="zh-CN" altLang="en-US" sz="1800" kern="1200" dirty="0"/>
        </a:p>
      </dsp:txBody>
      <dsp:txXfrm>
        <a:off x="5452044" y="2836432"/>
        <a:ext cx="1210468" cy="605234"/>
      </dsp:txXfrm>
    </dsp:sp>
    <dsp:sp modelId="{3757CADD-44D8-43EC-8241-867C7D5498B7}">
      <dsp:nvSpPr>
        <dsp:cNvPr id="0" name=""/>
        <dsp:cNvSpPr/>
      </dsp:nvSpPr>
      <dsp:spPr>
        <a:xfrm>
          <a:off x="6916711" y="2836432"/>
          <a:ext cx="1210468" cy="6052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1800" kern="1200" dirty="0"/>
            <a:t>PV plant EPC</a:t>
          </a:r>
          <a:endParaRPr lang="zh-CN" altLang="en-US" sz="1800" kern="1200" dirty="0"/>
        </a:p>
      </dsp:txBody>
      <dsp:txXfrm>
        <a:off x="6916711" y="2836432"/>
        <a:ext cx="1210468" cy="605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5D13BBE5-0BEA-4494-9BEF-C8C2F48C9E2D}" type="datetimeFigureOut">
              <a:rPr lang="zh-CN" altLang="en-US" smtClean="0"/>
              <a:t>2022-02-16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3491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1631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0170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85774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8221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055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29623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4370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1449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23132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3045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705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4356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116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pic>
        <p:nvPicPr>
          <p:cNvPr id="3" name="Picture 2" descr="C:\Users\Administrator\Desktop\LOGO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6995" y="146685"/>
            <a:ext cx="1727835" cy="413385"/>
          </a:xfrm>
          <a:prstGeom prst="rect">
            <a:avLst/>
          </a:prstGeom>
          <a:noFill/>
          <a:effectLst>
            <a:outerShdw blurRad="139700" dist="50800" dir="5400000" sx="94000" sy="94000" algn="ctr" rotWithShape="0">
              <a:srgbClr val="000000">
                <a:alpha val="49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f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5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1.png"/><Relationship Id="rId4" Type="http://schemas.openxmlformats.org/officeDocument/2006/relationships/image" Target="../media/image30.jpeg"/><Relationship Id="rId9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5.png"/><Relationship Id="rId7" Type="http://schemas.microsoft.com/office/2007/relationships/hdphoto" Target="../media/hdphoto3.wdp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image" Target="../media/image52.png"/><Relationship Id="rId5" Type="http://schemas.microsoft.com/office/2007/relationships/hdphoto" Target="../media/hdphoto2.wdp"/><Relationship Id="rId10" Type="http://schemas.microsoft.com/office/2007/relationships/hdphoto" Target="../media/hdphoto4.wdp"/><Relationship Id="rId4" Type="http://schemas.openxmlformats.org/officeDocument/2006/relationships/image" Target="../media/image48.png"/><Relationship Id="rId9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.pn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Relationship Id="rId9" Type="http://schemas.openxmlformats.org/officeDocument/2006/relationships/image" Target="../media/image6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image" Target="../media/image69.jpeg"/><Relationship Id="rId7" Type="http://schemas.openxmlformats.org/officeDocument/2006/relationships/image" Target="../media/image72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eg"/><Relationship Id="rId5" Type="http://schemas.openxmlformats.org/officeDocument/2006/relationships/image" Target="../media/image5.png"/><Relationship Id="rId4" Type="http://schemas.openxmlformats.org/officeDocument/2006/relationships/image" Target="../media/image70.jpeg"/><Relationship Id="rId9" Type="http://schemas.openxmlformats.org/officeDocument/2006/relationships/image" Target="../media/image7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78.jpeg"/><Relationship Id="rId7" Type="http://schemas.openxmlformats.org/officeDocument/2006/relationships/image" Target="../media/image8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image" Target="../media/image80.jpeg"/><Relationship Id="rId4" Type="http://schemas.openxmlformats.org/officeDocument/2006/relationships/image" Target="../media/image7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jpeg"/><Relationship Id="rId4" Type="http://schemas.openxmlformats.org/officeDocument/2006/relationships/image" Target="../media/image8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5.png"/><Relationship Id="rId7" Type="http://schemas.openxmlformats.org/officeDocument/2006/relationships/image" Target="../media/image9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Relationship Id="rId9" Type="http://schemas.openxmlformats.org/officeDocument/2006/relationships/image" Target="../media/image9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jpeg"/><Relationship Id="rId3" Type="http://schemas.openxmlformats.org/officeDocument/2006/relationships/image" Target="../media/image5.png"/><Relationship Id="rId7" Type="http://schemas.openxmlformats.org/officeDocument/2006/relationships/image" Target="../media/image96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Relationship Id="rId9" Type="http://schemas.openxmlformats.org/officeDocument/2006/relationships/image" Target="../media/image98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3" Type="http://schemas.openxmlformats.org/officeDocument/2006/relationships/image" Target="../media/image5.png"/><Relationship Id="rId7" Type="http://schemas.openxmlformats.org/officeDocument/2006/relationships/image" Target="../media/image10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png"/><Relationship Id="rId9" Type="http://schemas.openxmlformats.org/officeDocument/2006/relationships/image" Target="../media/image104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jpeg"/><Relationship Id="rId3" Type="http://schemas.openxmlformats.org/officeDocument/2006/relationships/image" Target="../media/image5.png"/><Relationship Id="rId7" Type="http://schemas.openxmlformats.org/officeDocument/2006/relationships/image" Target="../media/image10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10" Type="http://schemas.microsoft.com/office/2007/relationships/hdphoto" Target="../media/hdphoto5.wdp"/><Relationship Id="rId4" Type="http://schemas.openxmlformats.org/officeDocument/2006/relationships/image" Target="../media/image105.jpeg"/><Relationship Id="rId9" Type="http://schemas.openxmlformats.org/officeDocument/2006/relationships/image" Target="../media/image110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jpeg"/><Relationship Id="rId3" Type="http://schemas.openxmlformats.org/officeDocument/2006/relationships/image" Target="../media/image5.png"/><Relationship Id="rId7" Type="http://schemas.openxmlformats.org/officeDocument/2006/relationships/image" Target="../media/image11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3.jpeg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Relationship Id="rId9" Type="http://schemas.openxmlformats.org/officeDocument/2006/relationships/image" Target="../media/image11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farady.com.cn/en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8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3.png"/><Relationship Id="rId9" Type="http://schemas.microsoft.com/office/2007/relationships/diagramDrawing" Target="../diagrams/drawing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菱形 20"/>
          <p:cNvSpPr/>
          <p:nvPr/>
        </p:nvSpPr>
        <p:spPr>
          <a:xfrm>
            <a:off x="7499834" y="3532837"/>
            <a:ext cx="919399" cy="919399"/>
          </a:xfrm>
          <a:prstGeom prst="diamond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/>
          <p:cNvSpPr/>
          <p:nvPr/>
        </p:nvSpPr>
        <p:spPr>
          <a:xfrm>
            <a:off x="11196065" y="5391074"/>
            <a:ext cx="883457" cy="883457"/>
          </a:xfrm>
          <a:prstGeom prst="diamond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8541782" y="5417816"/>
            <a:ext cx="883457" cy="883457"/>
          </a:xfrm>
          <a:prstGeom prst="diamond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/>
          <p:cNvSpPr/>
          <p:nvPr/>
        </p:nvSpPr>
        <p:spPr>
          <a:xfrm>
            <a:off x="9110465" y="3750304"/>
            <a:ext cx="2034417" cy="2034417"/>
          </a:xfrm>
          <a:prstGeom prst="diamond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6963140" y="2014220"/>
            <a:ext cx="1881868" cy="1881868"/>
          </a:xfrm>
          <a:prstGeom prst="diamond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6536351" y="0"/>
            <a:ext cx="6074748" cy="6074748"/>
          </a:xfrm>
          <a:custGeom>
            <a:avLst/>
            <a:gdLst>
              <a:gd name="connsiteX0" fmla="*/ 0 w 6074748"/>
              <a:gd name="connsiteY0" fmla="*/ 0 h 6074748"/>
              <a:gd name="connsiteX1" fmla="*/ 6074748 w 6074748"/>
              <a:gd name="connsiteY1" fmla="*/ 0 h 6074748"/>
              <a:gd name="connsiteX2" fmla="*/ 6074748 w 6074748"/>
              <a:gd name="connsiteY2" fmla="*/ 6074748 h 6074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74748" h="6074748">
                <a:moveTo>
                  <a:pt x="0" y="0"/>
                </a:moveTo>
                <a:lnTo>
                  <a:pt x="6074748" y="0"/>
                </a:lnTo>
                <a:lnTo>
                  <a:pt x="6074748" y="6074748"/>
                </a:lnTo>
                <a:close/>
              </a:path>
            </a:pathLst>
          </a:custGeom>
          <a:ln>
            <a:noFill/>
          </a:ln>
          <a:effectLst>
            <a:outerShdw blurRad="254000" dist="381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7002055" y="1431984"/>
            <a:ext cx="1286021" cy="1286021"/>
          </a:xfrm>
          <a:prstGeom prst="diamond">
            <a:avLst/>
          </a:prstGeom>
          <a:ln>
            <a:noFill/>
          </a:ln>
          <a:effectLst>
            <a:outerShdw blurRad="254000" dist="381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7780495" y="1635870"/>
            <a:ext cx="2551862" cy="2551862"/>
          </a:xfrm>
          <a:prstGeom prst="diamond">
            <a:avLst/>
          </a:prstGeom>
          <a:solidFill>
            <a:schemeClr val="accent2"/>
          </a:solidFill>
          <a:ln>
            <a:noFill/>
          </a:ln>
          <a:effectLst>
            <a:outerShdw blurRad="254000" dist="381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8259048" y="4382903"/>
            <a:ext cx="1304631" cy="1304631"/>
          </a:xfrm>
          <a:prstGeom prst="diamond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254000" dist="381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>
            <a:off x="8048107" y="5462477"/>
            <a:ext cx="758101" cy="758101"/>
          </a:xfrm>
          <a:prstGeom prst="diamond">
            <a:avLst/>
          </a:prstGeom>
          <a:solidFill>
            <a:schemeClr val="accent2"/>
          </a:solidFill>
          <a:ln>
            <a:noFill/>
          </a:ln>
          <a:effectLst>
            <a:outerShdw blurRad="254000" dist="381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/>
          <p:cNvSpPr/>
          <p:nvPr/>
        </p:nvSpPr>
        <p:spPr>
          <a:xfrm>
            <a:off x="10613018" y="3959303"/>
            <a:ext cx="1517688" cy="1517688"/>
          </a:xfrm>
          <a:prstGeom prst="diamond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254000" dist="381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/>
          <p:cNvCxnSpPr/>
          <p:nvPr/>
        </p:nvCxnSpPr>
        <p:spPr>
          <a:xfrm>
            <a:off x="7746035" y="-145830"/>
            <a:ext cx="5017465" cy="5017465"/>
          </a:xfrm>
          <a:prstGeom prst="line">
            <a:avLst/>
          </a:prstGeom>
          <a:ln w="2540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菱形 21"/>
          <p:cNvSpPr/>
          <p:nvPr/>
        </p:nvSpPr>
        <p:spPr>
          <a:xfrm>
            <a:off x="9360847" y="3523779"/>
            <a:ext cx="1100356" cy="1100356"/>
          </a:xfrm>
          <a:prstGeom prst="diamond">
            <a:avLst/>
          </a:prstGeom>
          <a:solidFill>
            <a:schemeClr val="bg1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56110" y="2848050"/>
            <a:ext cx="11029489" cy="76309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4000" b="1" i="1" u="sng" dirty="0">
                <a:solidFill>
                  <a:schemeClr val="accent1"/>
                </a:solidFill>
              </a:rPr>
              <a:t>FARADY ELECTRIC</a:t>
            </a:r>
            <a:endParaRPr lang="zh-CN" altLang="en-US" sz="4000" b="1" i="1" u="sng" dirty="0">
              <a:solidFill>
                <a:schemeClr val="accent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27083" y="1233491"/>
            <a:ext cx="5358207" cy="169495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</a:pPr>
            <a:r>
              <a:rPr lang="en-US" altLang="zh-CN" sz="960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entury Gothic" panose="020B0502020202020204" pitchFamily="34" charset="0"/>
              </a:rPr>
              <a:t>2022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879022" y="4113871"/>
            <a:ext cx="1305378" cy="0"/>
          </a:xfrm>
          <a:prstGeom prst="line">
            <a:avLst/>
          </a:prstGeom>
          <a:ln w="762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椭圆 30"/>
          <p:cNvSpPr/>
          <p:nvPr/>
        </p:nvSpPr>
        <p:spPr>
          <a:xfrm>
            <a:off x="879022" y="5203144"/>
            <a:ext cx="591190" cy="5911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886787" y="5203144"/>
            <a:ext cx="591190" cy="5911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894552" y="5203144"/>
            <a:ext cx="591190" cy="5911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Ellie Goulding - How Long Will I Love You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-1447800" y="-952500"/>
            <a:ext cx="609600" cy="609600"/>
          </a:xfrm>
          <a:prstGeom prst="rect">
            <a:avLst/>
          </a:prstGeom>
        </p:spPr>
      </p:pic>
      <p:pic>
        <p:nvPicPr>
          <p:cNvPr id="1026" name="Picture 2" descr="C:\Users\Administrator\Desktop\LOGO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33" y="285483"/>
            <a:ext cx="2548468" cy="609416"/>
          </a:xfrm>
          <a:prstGeom prst="rect">
            <a:avLst/>
          </a:prstGeom>
          <a:noFill/>
          <a:effectLst>
            <a:outerShdw blurRad="139700" dist="50800" dir="5400000" sx="94000" sy="94000" algn="ctr" rotWithShape="0">
              <a:srgbClr val="000000">
                <a:alpha val="49000"/>
              </a:srgbClr>
            </a:outerShdw>
          </a:effectLst>
        </p:spPr>
      </p:pic>
      <p:sp>
        <p:nvSpPr>
          <p:cNvPr id="2" name="文本框 1"/>
          <p:cNvSpPr txBox="1"/>
          <p:nvPr/>
        </p:nvSpPr>
        <p:spPr>
          <a:xfrm>
            <a:off x="944245" y="4382770"/>
            <a:ext cx="32162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About US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3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8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1" grpId="0" animBg="1"/>
      <p:bldP spid="24" grpId="0" animBg="1"/>
      <p:bldP spid="25" grpId="0" animBg="1"/>
      <p:bldP spid="23" grpId="0" animBg="1"/>
      <p:bldP spid="20" grpId="0" animBg="1"/>
      <p:bldP spid="7" grpId="0" animBg="1"/>
      <p:bldP spid="3" grpId="0" animBg="1"/>
      <p:bldP spid="8" grpId="0" animBg="1"/>
      <p:bldP spid="9" grpId="0" animBg="1"/>
      <p:bldP spid="10" grpId="0" animBg="1"/>
      <p:bldP spid="11" grpId="0" animBg="1"/>
      <p:bldP spid="22" grpId="0" animBg="1"/>
      <p:bldP spid="26" grpId="0"/>
      <p:bldP spid="28" grpId="0"/>
      <p:bldP spid="31" grpId="0" animBg="1"/>
      <p:bldP spid="32" grpId="0" animBg="1"/>
      <p:bldP spid="3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 bwMode="auto">
          <a:xfrm>
            <a:off x="1748829" y="2235261"/>
            <a:ext cx="8609676" cy="3125138"/>
          </a:xfrm>
          <a:custGeom>
            <a:avLst/>
            <a:gdLst>
              <a:gd name="connsiteX0" fmla="*/ 1374139 w 7768945"/>
              <a:gd name="connsiteY0" fmla="*/ 0 h 2819970"/>
              <a:gd name="connsiteX1" fmla="*/ 1409986 w 7768945"/>
              <a:gd name="connsiteY1" fmla="*/ 0 h 2819970"/>
              <a:gd name="connsiteX2" fmla="*/ 1447671 w 7768945"/>
              <a:gd name="connsiteY2" fmla="*/ 0 h 2819970"/>
              <a:gd name="connsiteX3" fmla="*/ 1483519 w 7768945"/>
              <a:gd name="connsiteY3" fmla="*/ 1838 h 2819970"/>
              <a:gd name="connsiteX4" fmla="*/ 1518446 w 7768945"/>
              <a:gd name="connsiteY4" fmla="*/ 3677 h 2819970"/>
              <a:gd name="connsiteX5" fmla="*/ 1555212 w 7768945"/>
              <a:gd name="connsiteY5" fmla="*/ 6434 h 2819970"/>
              <a:gd name="connsiteX6" fmla="*/ 1590140 w 7768945"/>
              <a:gd name="connsiteY6" fmla="*/ 11030 h 2819970"/>
              <a:gd name="connsiteX7" fmla="*/ 1625987 w 7768945"/>
              <a:gd name="connsiteY7" fmla="*/ 16545 h 2819970"/>
              <a:gd name="connsiteX8" fmla="*/ 1659996 w 7768945"/>
              <a:gd name="connsiteY8" fmla="*/ 21141 h 2819970"/>
              <a:gd name="connsiteX9" fmla="*/ 1694005 w 7768945"/>
              <a:gd name="connsiteY9" fmla="*/ 28494 h 2819970"/>
              <a:gd name="connsiteX10" fmla="*/ 1728933 w 7768945"/>
              <a:gd name="connsiteY10" fmla="*/ 35847 h 2819970"/>
              <a:gd name="connsiteX11" fmla="*/ 1762942 w 7768945"/>
              <a:gd name="connsiteY11" fmla="*/ 44120 h 2819970"/>
              <a:gd name="connsiteX12" fmla="*/ 1796032 w 7768945"/>
              <a:gd name="connsiteY12" fmla="*/ 54230 h 2819970"/>
              <a:gd name="connsiteX13" fmla="*/ 1829121 w 7768945"/>
              <a:gd name="connsiteY13" fmla="*/ 63422 h 2819970"/>
              <a:gd name="connsiteX14" fmla="*/ 1863130 w 7768945"/>
              <a:gd name="connsiteY14" fmla="*/ 74452 h 2819970"/>
              <a:gd name="connsiteX15" fmla="*/ 1895301 w 7768945"/>
              <a:gd name="connsiteY15" fmla="*/ 85482 h 2819970"/>
              <a:gd name="connsiteX16" fmla="*/ 1927471 w 7768945"/>
              <a:gd name="connsiteY16" fmla="*/ 98350 h 2819970"/>
              <a:gd name="connsiteX17" fmla="*/ 1959641 w 7768945"/>
              <a:gd name="connsiteY17" fmla="*/ 110299 h 2819970"/>
              <a:gd name="connsiteX18" fmla="*/ 1990893 w 7768945"/>
              <a:gd name="connsiteY18" fmla="*/ 124086 h 2819970"/>
              <a:gd name="connsiteX19" fmla="*/ 2021225 w 7768945"/>
              <a:gd name="connsiteY19" fmla="*/ 138793 h 2819970"/>
              <a:gd name="connsiteX20" fmla="*/ 2052476 w 7768945"/>
              <a:gd name="connsiteY20" fmla="*/ 153499 h 2819970"/>
              <a:gd name="connsiteX21" fmla="*/ 2081889 w 7768945"/>
              <a:gd name="connsiteY21" fmla="*/ 170044 h 2819970"/>
              <a:gd name="connsiteX22" fmla="*/ 2112221 w 7768945"/>
              <a:gd name="connsiteY22" fmla="*/ 187508 h 2819970"/>
              <a:gd name="connsiteX23" fmla="*/ 2141634 w 7768945"/>
              <a:gd name="connsiteY23" fmla="*/ 204053 h 2819970"/>
              <a:gd name="connsiteX24" fmla="*/ 2170128 w 7768945"/>
              <a:gd name="connsiteY24" fmla="*/ 222436 h 2819970"/>
              <a:gd name="connsiteX25" fmla="*/ 2198622 w 7768945"/>
              <a:gd name="connsiteY25" fmla="*/ 240819 h 2819970"/>
              <a:gd name="connsiteX26" fmla="*/ 2227116 w 7768945"/>
              <a:gd name="connsiteY26" fmla="*/ 259202 h 2819970"/>
              <a:gd name="connsiteX27" fmla="*/ 2253771 w 7768945"/>
              <a:gd name="connsiteY27" fmla="*/ 280343 h 2819970"/>
              <a:gd name="connsiteX28" fmla="*/ 2281346 w 7768945"/>
              <a:gd name="connsiteY28" fmla="*/ 300564 h 2819970"/>
              <a:gd name="connsiteX29" fmla="*/ 2308002 w 7768945"/>
              <a:gd name="connsiteY29" fmla="*/ 322624 h 2819970"/>
              <a:gd name="connsiteX30" fmla="*/ 2332819 w 7768945"/>
              <a:gd name="connsiteY30" fmla="*/ 343764 h 2819970"/>
              <a:gd name="connsiteX31" fmla="*/ 2358555 w 7768945"/>
              <a:gd name="connsiteY31" fmla="*/ 366743 h 2819970"/>
              <a:gd name="connsiteX32" fmla="*/ 2383372 w 7768945"/>
              <a:gd name="connsiteY32" fmla="*/ 388803 h 2819970"/>
              <a:gd name="connsiteX33" fmla="*/ 2407270 w 7768945"/>
              <a:gd name="connsiteY33" fmla="*/ 412701 h 2819970"/>
              <a:gd name="connsiteX34" fmla="*/ 2431169 w 7768945"/>
              <a:gd name="connsiteY34" fmla="*/ 436599 h 2819970"/>
              <a:gd name="connsiteX35" fmla="*/ 2455067 w 7768945"/>
              <a:gd name="connsiteY35" fmla="*/ 461416 h 2819970"/>
              <a:gd name="connsiteX36" fmla="*/ 2477126 w 7768945"/>
              <a:gd name="connsiteY36" fmla="*/ 487153 h 2819970"/>
              <a:gd name="connsiteX37" fmla="*/ 2498267 w 7768945"/>
              <a:gd name="connsiteY37" fmla="*/ 513808 h 2819970"/>
              <a:gd name="connsiteX38" fmla="*/ 2520327 w 7768945"/>
              <a:gd name="connsiteY38" fmla="*/ 539545 h 2819970"/>
              <a:gd name="connsiteX39" fmla="*/ 2540548 w 7768945"/>
              <a:gd name="connsiteY39" fmla="*/ 566200 h 2819970"/>
              <a:gd name="connsiteX40" fmla="*/ 2560770 w 7768945"/>
              <a:gd name="connsiteY40" fmla="*/ 593775 h 2819970"/>
              <a:gd name="connsiteX41" fmla="*/ 2580072 w 7768945"/>
              <a:gd name="connsiteY41" fmla="*/ 621349 h 2819970"/>
              <a:gd name="connsiteX42" fmla="*/ 2598455 w 7768945"/>
              <a:gd name="connsiteY42" fmla="*/ 649843 h 2819970"/>
              <a:gd name="connsiteX43" fmla="*/ 2615919 w 7768945"/>
              <a:gd name="connsiteY43" fmla="*/ 679256 h 2819970"/>
              <a:gd name="connsiteX44" fmla="*/ 2634302 w 7768945"/>
              <a:gd name="connsiteY44" fmla="*/ 708669 h 2819970"/>
              <a:gd name="connsiteX45" fmla="*/ 2650847 w 7768945"/>
              <a:gd name="connsiteY45" fmla="*/ 738082 h 2819970"/>
              <a:gd name="connsiteX46" fmla="*/ 2666473 w 7768945"/>
              <a:gd name="connsiteY46" fmla="*/ 768414 h 2819970"/>
              <a:gd name="connsiteX47" fmla="*/ 2682098 w 7768945"/>
              <a:gd name="connsiteY47" fmla="*/ 798747 h 2819970"/>
              <a:gd name="connsiteX48" fmla="*/ 2695886 w 7768945"/>
              <a:gd name="connsiteY48" fmla="*/ 829998 h 2819970"/>
              <a:gd name="connsiteX49" fmla="*/ 2709673 w 7768945"/>
              <a:gd name="connsiteY49" fmla="*/ 861249 h 2819970"/>
              <a:gd name="connsiteX50" fmla="*/ 2723460 w 7768945"/>
              <a:gd name="connsiteY50" fmla="*/ 892500 h 2819970"/>
              <a:gd name="connsiteX51" fmla="*/ 2734490 w 7768945"/>
              <a:gd name="connsiteY51" fmla="*/ 924671 h 2819970"/>
              <a:gd name="connsiteX52" fmla="*/ 2746439 w 7768945"/>
              <a:gd name="connsiteY52" fmla="*/ 956841 h 2819970"/>
              <a:gd name="connsiteX53" fmla="*/ 2757469 w 7768945"/>
              <a:gd name="connsiteY53" fmla="*/ 990850 h 2819970"/>
              <a:gd name="connsiteX54" fmla="*/ 2767580 w 7768945"/>
              <a:gd name="connsiteY54" fmla="*/ 1023940 h 2819970"/>
              <a:gd name="connsiteX55" fmla="*/ 2775852 w 7768945"/>
              <a:gd name="connsiteY55" fmla="*/ 1057029 h 2819970"/>
              <a:gd name="connsiteX56" fmla="*/ 2785044 w 7768945"/>
              <a:gd name="connsiteY56" fmla="*/ 1091957 h 2819970"/>
              <a:gd name="connsiteX57" fmla="*/ 2791478 w 7768945"/>
              <a:gd name="connsiteY57" fmla="*/ 1125966 h 2819970"/>
              <a:gd name="connsiteX58" fmla="*/ 2798831 w 7768945"/>
              <a:gd name="connsiteY58" fmla="*/ 1159975 h 2819970"/>
              <a:gd name="connsiteX59" fmla="*/ 2804346 w 7768945"/>
              <a:gd name="connsiteY59" fmla="*/ 1195822 h 2819970"/>
              <a:gd name="connsiteX60" fmla="*/ 2808942 w 7768945"/>
              <a:gd name="connsiteY60" fmla="*/ 1230750 h 2819970"/>
              <a:gd name="connsiteX61" fmla="*/ 2813538 w 7768945"/>
              <a:gd name="connsiteY61" fmla="*/ 1265678 h 2819970"/>
              <a:gd name="connsiteX62" fmla="*/ 2816295 w 7768945"/>
              <a:gd name="connsiteY62" fmla="*/ 1301525 h 2819970"/>
              <a:gd name="connsiteX63" fmla="*/ 2819053 w 7768945"/>
              <a:gd name="connsiteY63" fmla="*/ 1337372 h 2819970"/>
              <a:gd name="connsiteX64" fmla="*/ 2819972 w 7768945"/>
              <a:gd name="connsiteY64" fmla="*/ 1374138 h 2819970"/>
              <a:gd name="connsiteX65" fmla="*/ 2820891 w 7768945"/>
              <a:gd name="connsiteY65" fmla="*/ 1409985 h 2819970"/>
              <a:gd name="connsiteX66" fmla="*/ 2819971 w 7768945"/>
              <a:gd name="connsiteY66" fmla="*/ 1409985 h 2819970"/>
              <a:gd name="connsiteX67" fmla="*/ 2819971 w 7768945"/>
              <a:gd name="connsiteY67" fmla="*/ 1437560 h 2819970"/>
              <a:gd name="connsiteX68" fmla="*/ 2821810 w 7768945"/>
              <a:gd name="connsiteY68" fmla="*/ 1465134 h 2819970"/>
              <a:gd name="connsiteX69" fmla="*/ 2822729 w 7768945"/>
              <a:gd name="connsiteY69" fmla="*/ 1492709 h 2819970"/>
              <a:gd name="connsiteX70" fmla="*/ 2826405 w 7768945"/>
              <a:gd name="connsiteY70" fmla="*/ 1518446 h 2819970"/>
              <a:gd name="connsiteX71" fmla="*/ 2829163 w 7768945"/>
              <a:gd name="connsiteY71" fmla="*/ 1545101 h 2819970"/>
              <a:gd name="connsiteX72" fmla="*/ 2832839 w 7768945"/>
              <a:gd name="connsiteY72" fmla="*/ 1571757 h 2819970"/>
              <a:gd name="connsiteX73" fmla="*/ 2836516 w 7768945"/>
              <a:gd name="connsiteY73" fmla="*/ 1598412 h 2819970"/>
              <a:gd name="connsiteX74" fmla="*/ 2842031 w 7768945"/>
              <a:gd name="connsiteY74" fmla="*/ 1624148 h 2819970"/>
              <a:gd name="connsiteX75" fmla="*/ 2847546 w 7768945"/>
              <a:gd name="connsiteY75" fmla="*/ 1649885 h 2819970"/>
              <a:gd name="connsiteX76" fmla="*/ 2853061 w 7768945"/>
              <a:gd name="connsiteY76" fmla="*/ 1675621 h 2819970"/>
              <a:gd name="connsiteX77" fmla="*/ 2860414 w 7768945"/>
              <a:gd name="connsiteY77" fmla="*/ 1701358 h 2819970"/>
              <a:gd name="connsiteX78" fmla="*/ 2867767 w 7768945"/>
              <a:gd name="connsiteY78" fmla="*/ 1726175 h 2819970"/>
              <a:gd name="connsiteX79" fmla="*/ 2876040 w 7768945"/>
              <a:gd name="connsiteY79" fmla="*/ 1750992 h 2819970"/>
              <a:gd name="connsiteX80" fmla="*/ 2885231 w 7768945"/>
              <a:gd name="connsiteY80" fmla="*/ 1775809 h 2819970"/>
              <a:gd name="connsiteX81" fmla="*/ 2893504 w 7768945"/>
              <a:gd name="connsiteY81" fmla="*/ 1799707 h 2819970"/>
              <a:gd name="connsiteX82" fmla="*/ 2903614 w 7768945"/>
              <a:gd name="connsiteY82" fmla="*/ 1824524 h 2819970"/>
              <a:gd name="connsiteX83" fmla="*/ 2914644 w 7768945"/>
              <a:gd name="connsiteY83" fmla="*/ 1848422 h 2819970"/>
              <a:gd name="connsiteX84" fmla="*/ 2924755 w 7768945"/>
              <a:gd name="connsiteY84" fmla="*/ 1871401 h 2819970"/>
              <a:gd name="connsiteX85" fmla="*/ 2936704 w 7768945"/>
              <a:gd name="connsiteY85" fmla="*/ 1894380 h 2819970"/>
              <a:gd name="connsiteX86" fmla="*/ 2948653 w 7768945"/>
              <a:gd name="connsiteY86" fmla="*/ 1916440 h 2819970"/>
              <a:gd name="connsiteX87" fmla="*/ 2961521 w 7768945"/>
              <a:gd name="connsiteY87" fmla="*/ 1939419 h 2819970"/>
              <a:gd name="connsiteX88" fmla="*/ 2974389 w 7768945"/>
              <a:gd name="connsiteY88" fmla="*/ 1961479 h 2819970"/>
              <a:gd name="connsiteX89" fmla="*/ 2987258 w 7768945"/>
              <a:gd name="connsiteY89" fmla="*/ 1983538 h 2819970"/>
              <a:gd name="connsiteX90" fmla="*/ 3001964 w 7768945"/>
              <a:gd name="connsiteY90" fmla="*/ 2004679 h 2819970"/>
              <a:gd name="connsiteX91" fmla="*/ 3015751 w 7768945"/>
              <a:gd name="connsiteY91" fmla="*/ 2024900 h 2819970"/>
              <a:gd name="connsiteX92" fmla="*/ 3031377 w 7768945"/>
              <a:gd name="connsiteY92" fmla="*/ 2046960 h 2819970"/>
              <a:gd name="connsiteX93" fmla="*/ 3047003 w 7768945"/>
              <a:gd name="connsiteY93" fmla="*/ 2066262 h 2819970"/>
              <a:gd name="connsiteX94" fmla="*/ 3063547 w 7768945"/>
              <a:gd name="connsiteY94" fmla="*/ 2087403 h 2819970"/>
              <a:gd name="connsiteX95" fmla="*/ 3080092 w 7768945"/>
              <a:gd name="connsiteY95" fmla="*/ 2105786 h 2819970"/>
              <a:gd name="connsiteX96" fmla="*/ 3096637 w 7768945"/>
              <a:gd name="connsiteY96" fmla="*/ 2125088 h 2819970"/>
              <a:gd name="connsiteX97" fmla="*/ 3114101 w 7768945"/>
              <a:gd name="connsiteY97" fmla="*/ 2143472 h 2819970"/>
              <a:gd name="connsiteX98" fmla="*/ 3131565 w 7768945"/>
              <a:gd name="connsiteY98" fmla="*/ 2162774 h 2819970"/>
              <a:gd name="connsiteX99" fmla="*/ 3149948 w 7768945"/>
              <a:gd name="connsiteY99" fmla="*/ 2180238 h 2819970"/>
              <a:gd name="connsiteX100" fmla="*/ 3169250 w 7768945"/>
              <a:gd name="connsiteY100" fmla="*/ 2197702 h 2819970"/>
              <a:gd name="connsiteX101" fmla="*/ 3187633 w 7768945"/>
              <a:gd name="connsiteY101" fmla="*/ 2214247 h 2819970"/>
              <a:gd name="connsiteX102" fmla="*/ 3206936 w 7768945"/>
              <a:gd name="connsiteY102" fmla="*/ 2230791 h 2819970"/>
              <a:gd name="connsiteX103" fmla="*/ 3227157 w 7768945"/>
              <a:gd name="connsiteY103" fmla="*/ 2246417 h 2819970"/>
              <a:gd name="connsiteX104" fmla="*/ 3247379 w 7768945"/>
              <a:gd name="connsiteY104" fmla="*/ 2262043 h 2819970"/>
              <a:gd name="connsiteX105" fmla="*/ 3267600 w 7768945"/>
              <a:gd name="connsiteY105" fmla="*/ 2276749 h 2819970"/>
              <a:gd name="connsiteX106" fmla="*/ 3289660 w 7768945"/>
              <a:gd name="connsiteY106" fmla="*/ 2291456 h 2819970"/>
              <a:gd name="connsiteX107" fmla="*/ 3310800 w 7768945"/>
              <a:gd name="connsiteY107" fmla="*/ 2306162 h 2819970"/>
              <a:gd name="connsiteX108" fmla="*/ 3332860 w 7768945"/>
              <a:gd name="connsiteY108" fmla="*/ 2319030 h 2819970"/>
              <a:gd name="connsiteX109" fmla="*/ 3354001 w 7768945"/>
              <a:gd name="connsiteY109" fmla="*/ 2332818 h 2819970"/>
              <a:gd name="connsiteX110" fmla="*/ 3376979 w 7768945"/>
              <a:gd name="connsiteY110" fmla="*/ 2345686 h 2819970"/>
              <a:gd name="connsiteX111" fmla="*/ 3399039 w 7768945"/>
              <a:gd name="connsiteY111" fmla="*/ 2357635 h 2819970"/>
              <a:gd name="connsiteX112" fmla="*/ 3422937 w 7768945"/>
              <a:gd name="connsiteY112" fmla="*/ 2369584 h 2819970"/>
              <a:gd name="connsiteX113" fmla="*/ 3445916 w 7768945"/>
              <a:gd name="connsiteY113" fmla="*/ 2379695 h 2819970"/>
              <a:gd name="connsiteX114" fmla="*/ 3469814 w 7768945"/>
              <a:gd name="connsiteY114" fmla="*/ 2389805 h 2819970"/>
              <a:gd name="connsiteX115" fmla="*/ 3494631 w 7768945"/>
              <a:gd name="connsiteY115" fmla="*/ 2399916 h 2819970"/>
              <a:gd name="connsiteX116" fmla="*/ 3517610 w 7768945"/>
              <a:gd name="connsiteY116" fmla="*/ 2409108 h 2819970"/>
              <a:gd name="connsiteX117" fmla="*/ 3543347 w 7768945"/>
              <a:gd name="connsiteY117" fmla="*/ 2418299 h 2819970"/>
              <a:gd name="connsiteX118" fmla="*/ 3568164 w 7768945"/>
              <a:gd name="connsiteY118" fmla="*/ 2425652 h 2819970"/>
              <a:gd name="connsiteX119" fmla="*/ 3592981 w 7768945"/>
              <a:gd name="connsiteY119" fmla="*/ 2433006 h 2819970"/>
              <a:gd name="connsiteX120" fmla="*/ 3617798 w 7768945"/>
              <a:gd name="connsiteY120" fmla="*/ 2439440 h 2819970"/>
              <a:gd name="connsiteX121" fmla="*/ 3644454 w 7768945"/>
              <a:gd name="connsiteY121" fmla="*/ 2446793 h 2819970"/>
              <a:gd name="connsiteX122" fmla="*/ 3669271 w 7768945"/>
              <a:gd name="connsiteY122" fmla="*/ 2452308 h 2819970"/>
              <a:gd name="connsiteX123" fmla="*/ 3695926 w 7768945"/>
              <a:gd name="connsiteY123" fmla="*/ 2457823 h 2819970"/>
              <a:gd name="connsiteX124" fmla="*/ 3721663 w 7768945"/>
              <a:gd name="connsiteY124" fmla="*/ 2461499 h 2819970"/>
              <a:gd name="connsiteX125" fmla="*/ 3748318 w 7768945"/>
              <a:gd name="connsiteY125" fmla="*/ 2465176 h 2819970"/>
              <a:gd name="connsiteX126" fmla="*/ 3775893 w 7768945"/>
              <a:gd name="connsiteY126" fmla="*/ 2467934 h 2819970"/>
              <a:gd name="connsiteX127" fmla="*/ 3801629 w 7768945"/>
              <a:gd name="connsiteY127" fmla="*/ 2469772 h 2819970"/>
              <a:gd name="connsiteX128" fmla="*/ 3829204 w 7768945"/>
              <a:gd name="connsiteY128" fmla="*/ 2472529 h 2819970"/>
              <a:gd name="connsiteX129" fmla="*/ 3856779 w 7768945"/>
              <a:gd name="connsiteY129" fmla="*/ 2473448 h 2819970"/>
              <a:gd name="connsiteX130" fmla="*/ 3884353 w 7768945"/>
              <a:gd name="connsiteY130" fmla="*/ 2474368 h 2819970"/>
              <a:gd name="connsiteX131" fmla="*/ 3911928 w 7768945"/>
              <a:gd name="connsiteY131" fmla="*/ 2473448 h 2819970"/>
              <a:gd name="connsiteX132" fmla="*/ 3939503 w 7768945"/>
              <a:gd name="connsiteY132" fmla="*/ 2472529 h 2819970"/>
              <a:gd name="connsiteX133" fmla="*/ 3965239 w 7768945"/>
              <a:gd name="connsiteY133" fmla="*/ 2469772 h 2819970"/>
              <a:gd name="connsiteX134" fmla="*/ 3992814 w 7768945"/>
              <a:gd name="connsiteY134" fmla="*/ 2467934 h 2819970"/>
              <a:gd name="connsiteX135" fmla="*/ 4019469 w 7768945"/>
              <a:gd name="connsiteY135" fmla="*/ 2465176 h 2819970"/>
              <a:gd name="connsiteX136" fmla="*/ 4046125 w 7768945"/>
              <a:gd name="connsiteY136" fmla="*/ 2461499 h 2819970"/>
              <a:gd name="connsiteX137" fmla="*/ 4072780 w 7768945"/>
              <a:gd name="connsiteY137" fmla="*/ 2457823 h 2819970"/>
              <a:gd name="connsiteX138" fmla="*/ 4097597 w 7768945"/>
              <a:gd name="connsiteY138" fmla="*/ 2452308 h 2819970"/>
              <a:gd name="connsiteX139" fmla="*/ 4124253 w 7768945"/>
              <a:gd name="connsiteY139" fmla="*/ 2446793 h 2819970"/>
              <a:gd name="connsiteX140" fmla="*/ 4149989 w 7768945"/>
              <a:gd name="connsiteY140" fmla="*/ 2439440 h 2819970"/>
              <a:gd name="connsiteX141" fmla="*/ 4175726 w 7768945"/>
              <a:gd name="connsiteY141" fmla="*/ 2433006 h 2819970"/>
              <a:gd name="connsiteX142" fmla="*/ 4200543 w 7768945"/>
              <a:gd name="connsiteY142" fmla="*/ 2425652 h 2819970"/>
              <a:gd name="connsiteX143" fmla="*/ 4225360 w 7768945"/>
              <a:gd name="connsiteY143" fmla="*/ 2418299 h 2819970"/>
              <a:gd name="connsiteX144" fmla="*/ 4250177 w 7768945"/>
              <a:gd name="connsiteY144" fmla="*/ 2409108 h 2819970"/>
              <a:gd name="connsiteX145" fmla="*/ 4274075 w 7768945"/>
              <a:gd name="connsiteY145" fmla="*/ 2399916 h 2819970"/>
              <a:gd name="connsiteX146" fmla="*/ 4297973 w 7768945"/>
              <a:gd name="connsiteY146" fmla="*/ 2389805 h 2819970"/>
              <a:gd name="connsiteX147" fmla="*/ 4320952 w 7768945"/>
              <a:gd name="connsiteY147" fmla="*/ 2379695 h 2819970"/>
              <a:gd name="connsiteX148" fmla="*/ 4344850 w 7768945"/>
              <a:gd name="connsiteY148" fmla="*/ 2369584 h 2819970"/>
              <a:gd name="connsiteX149" fmla="*/ 4368748 w 7768945"/>
              <a:gd name="connsiteY149" fmla="*/ 2357635 h 2819970"/>
              <a:gd name="connsiteX150" fmla="*/ 4390808 w 7768945"/>
              <a:gd name="connsiteY150" fmla="*/ 2345686 h 2819970"/>
              <a:gd name="connsiteX151" fmla="*/ 4413787 w 7768945"/>
              <a:gd name="connsiteY151" fmla="*/ 2332818 h 2819970"/>
              <a:gd name="connsiteX152" fmla="*/ 4435847 w 7768945"/>
              <a:gd name="connsiteY152" fmla="*/ 2319030 h 2819970"/>
              <a:gd name="connsiteX153" fmla="*/ 4457906 w 7768945"/>
              <a:gd name="connsiteY153" fmla="*/ 2306162 h 2819970"/>
              <a:gd name="connsiteX154" fmla="*/ 4479047 w 7768945"/>
              <a:gd name="connsiteY154" fmla="*/ 2291456 h 2819970"/>
              <a:gd name="connsiteX155" fmla="*/ 4499268 w 7768945"/>
              <a:gd name="connsiteY155" fmla="*/ 2276749 h 2819970"/>
              <a:gd name="connsiteX156" fmla="*/ 4520409 w 7768945"/>
              <a:gd name="connsiteY156" fmla="*/ 2262043 h 2819970"/>
              <a:gd name="connsiteX157" fmla="*/ 4540630 w 7768945"/>
              <a:gd name="connsiteY157" fmla="*/ 2246417 h 2819970"/>
              <a:gd name="connsiteX158" fmla="*/ 4560852 w 7768945"/>
              <a:gd name="connsiteY158" fmla="*/ 2230791 h 2819970"/>
              <a:gd name="connsiteX159" fmla="*/ 4580154 w 7768945"/>
              <a:gd name="connsiteY159" fmla="*/ 2214247 h 2819970"/>
              <a:gd name="connsiteX160" fmla="*/ 4599456 w 7768945"/>
              <a:gd name="connsiteY160" fmla="*/ 2197702 h 2819970"/>
              <a:gd name="connsiteX161" fmla="*/ 4617839 w 7768945"/>
              <a:gd name="connsiteY161" fmla="*/ 2180238 h 2819970"/>
              <a:gd name="connsiteX162" fmla="*/ 4636223 w 7768945"/>
              <a:gd name="connsiteY162" fmla="*/ 2162774 h 2819970"/>
              <a:gd name="connsiteX163" fmla="*/ 4654606 w 7768945"/>
              <a:gd name="connsiteY163" fmla="*/ 2143472 h 2819970"/>
              <a:gd name="connsiteX164" fmla="*/ 4671150 w 7768945"/>
              <a:gd name="connsiteY164" fmla="*/ 2125088 h 2819970"/>
              <a:gd name="connsiteX165" fmla="*/ 4688614 w 7768945"/>
              <a:gd name="connsiteY165" fmla="*/ 2105786 h 2819970"/>
              <a:gd name="connsiteX166" fmla="*/ 4704240 w 7768945"/>
              <a:gd name="connsiteY166" fmla="*/ 2087403 h 2819970"/>
              <a:gd name="connsiteX167" fmla="*/ 4720785 w 7768945"/>
              <a:gd name="connsiteY167" fmla="*/ 2066262 h 2819970"/>
              <a:gd name="connsiteX168" fmla="*/ 4736411 w 7768945"/>
              <a:gd name="connsiteY168" fmla="*/ 2046960 h 2819970"/>
              <a:gd name="connsiteX169" fmla="*/ 4751117 w 7768945"/>
              <a:gd name="connsiteY169" fmla="*/ 2024900 h 2819970"/>
              <a:gd name="connsiteX170" fmla="*/ 4765823 w 7768945"/>
              <a:gd name="connsiteY170" fmla="*/ 2004679 h 2819970"/>
              <a:gd name="connsiteX171" fmla="*/ 4779611 w 7768945"/>
              <a:gd name="connsiteY171" fmla="*/ 1983538 h 2819970"/>
              <a:gd name="connsiteX172" fmla="*/ 4793398 w 7768945"/>
              <a:gd name="connsiteY172" fmla="*/ 1961479 h 2819970"/>
              <a:gd name="connsiteX173" fmla="*/ 4806266 w 7768945"/>
              <a:gd name="connsiteY173" fmla="*/ 1939419 h 2819970"/>
              <a:gd name="connsiteX174" fmla="*/ 4819134 w 7768945"/>
              <a:gd name="connsiteY174" fmla="*/ 1916440 h 2819970"/>
              <a:gd name="connsiteX175" fmla="*/ 4832003 w 7768945"/>
              <a:gd name="connsiteY175" fmla="*/ 1894380 h 2819970"/>
              <a:gd name="connsiteX176" fmla="*/ 4843033 w 7768945"/>
              <a:gd name="connsiteY176" fmla="*/ 1871401 h 2819970"/>
              <a:gd name="connsiteX177" fmla="*/ 4853143 w 7768945"/>
              <a:gd name="connsiteY177" fmla="*/ 1848422 h 2819970"/>
              <a:gd name="connsiteX178" fmla="*/ 4864173 w 7768945"/>
              <a:gd name="connsiteY178" fmla="*/ 1824524 h 2819970"/>
              <a:gd name="connsiteX179" fmla="*/ 4874284 w 7768945"/>
              <a:gd name="connsiteY179" fmla="*/ 1799707 h 2819970"/>
              <a:gd name="connsiteX180" fmla="*/ 4882556 w 7768945"/>
              <a:gd name="connsiteY180" fmla="*/ 1775809 h 2819970"/>
              <a:gd name="connsiteX181" fmla="*/ 4891748 w 7768945"/>
              <a:gd name="connsiteY181" fmla="*/ 1750992 h 2819970"/>
              <a:gd name="connsiteX182" fmla="*/ 4899101 w 7768945"/>
              <a:gd name="connsiteY182" fmla="*/ 1726175 h 2819970"/>
              <a:gd name="connsiteX183" fmla="*/ 4907373 w 7768945"/>
              <a:gd name="connsiteY183" fmla="*/ 1701358 h 2819970"/>
              <a:gd name="connsiteX184" fmla="*/ 4913808 w 7768945"/>
              <a:gd name="connsiteY184" fmla="*/ 1675621 h 2819970"/>
              <a:gd name="connsiteX185" fmla="*/ 4920242 w 7768945"/>
              <a:gd name="connsiteY185" fmla="*/ 1649885 h 2819970"/>
              <a:gd name="connsiteX186" fmla="*/ 4925757 w 7768945"/>
              <a:gd name="connsiteY186" fmla="*/ 1624148 h 2819970"/>
              <a:gd name="connsiteX187" fmla="*/ 4930352 w 7768945"/>
              <a:gd name="connsiteY187" fmla="*/ 1598412 h 2819970"/>
              <a:gd name="connsiteX188" fmla="*/ 4935867 w 7768945"/>
              <a:gd name="connsiteY188" fmla="*/ 1571757 h 2819970"/>
              <a:gd name="connsiteX189" fmla="*/ 4939544 w 7768945"/>
              <a:gd name="connsiteY189" fmla="*/ 1545101 h 2819970"/>
              <a:gd name="connsiteX190" fmla="*/ 4942301 w 7768945"/>
              <a:gd name="connsiteY190" fmla="*/ 1518446 h 2819970"/>
              <a:gd name="connsiteX191" fmla="*/ 4944140 w 7768945"/>
              <a:gd name="connsiteY191" fmla="*/ 1492709 h 2819970"/>
              <a:gd name="connsiteX192" fmla="*/ 4946897 w 7768945"/>
              <a:gd name="connsiteY192" fmla="*/ 1465134 h 2819970"/>
              <a:gd name="connsiteX193" fmla="*/ 4947816 w 7768945"/>
              <a:gd name="connsiteY193" fmla="*/ 1437560 h 2819970"/>
              <a:gd name="connsiteX194" fmla="*/ 4947816 w 7768945"/>
              <a:gd name="connsiteY194" fmla="*/ 1409985 h 2819970"/>
              <a:gd name="connsiteX195" fmla="*/ 4948056 w 7768945"/>
              <a:gd name="connsiteY195" fmla="*/ 1409985 h 2819970"/>
              <a:gd name="connsiteX196" fmla="*/ 4948975 w 7768945"/>
              <a:gd name="connsiteY196" fmla="*/ 1374138 h 2819970"/>
              <a:gd name="connsiteX197" fmla="*/ 4949895 w 7768945"/>
              <a:gd name="connsiteY197" fmla="*/ 1337372 h 2819970"/>
              <a:gd name="connsiteX198" fmla="*/ 4952652 w 7768945"/>
              <a:gd name="connsiteY198" fmla="*/ 1301525 h 2819970"/>
              <a:gd name="connsiteX199" fmla="*/ 4956329 w 7768945"/>
              <a:gd name="connsiteY199" fmla="*/ 1265678 h 2819970"/>
              <a:gd name="connsiteX200" fmla="*/ 4960005 w 7768945"/>
              <a:gd name="connsiteY200" fmla="*/ 1230750 h 2819970"/>
              <a:gd name="connsiteX201" fmla="*/ 4964601 w 7768945"/>
              <a:gd name="connsiteY201" fmla="*/ 1195822 h 2819970"/>
              <a:gd name="connsiteX202" fmla="*/ 4971035 w 7768945"/>
              <a:gd name="connsiteY202" fmla="*/ 1159975 h 2819970"/>
              <a:gd name="connsiteX203" fmla="*/ 4977469 w 7768945"/>
              <a:gd name="connsiteY203" fmla="*/ 1125966 h 2819970"/>
              <a:gd name="connsiteX204" fmla="*/ 4983903 w 7768945"/>
              <a:gd name="connsiteY204" fmla="*/ 1091957 h 2819970"/>
              <a:gd name="connsiteX205" fmla="*/ 4993095 w 7768945"/>
              <a:gd name="connsiteY205" fmla="*/ 1057029 h 2819970"/>
              <a:gd name="connsiteX206" fmla="*/ 5002286 w 7768945"/>
              <a:gd name="connsiteY206" fmla="*/ 1023940 h 2819970"/>
              <a:gd name="connsiteX207" fmla="*/ 5011478 w 7768945"/>
              <a:gd name="connsiteY207" fmla="*/ 990850 h 2819970"/>
              <a:gd name="connsiteX208" fmla="*/ 5022508 w 7768945"/>
              <a:gd name="connsiteY208" fmla="*/ 956841 h 2819970"/>
              <a:gd name="connsiteX209" fmla="*/ 5034457 w 7768945"/>
              <a:gd name="connsiteY209" fmla="*/ 924671 h 2819970"/>
              <a:gd name="connsiteX210" fmla="*/ 5046406 w 7768945"/>
              <a:gd name="connsiteY210" fmla="*/ 892500 h 2819970"/>
              <a:gd name="connsiteX211" fmla="*/ 5058355 w 7768945"/>
              <a:gd name="connsiteY211" fmla="*/ 861249 h 2819970"/>
              <a:gd name="connsiteX212" fmla="*/ 5072142 w 7768945"/>
              <a:gd name="connsiteY212" fmla="*/ 829998 h 2819970"/>
              <a:gd name="connsiteX213" fmla="*/ 5086849 w 7768945"/>
              <a:gd name="connsiteY213" fmla="*/ 798747 h 2819970"/>
              <a:gd name="connsiteX214" fmla="*/ 5102474 w 7768945"/>
              <a:gd name="connsiteY214" fmla="*/ 768414 h 2819970"/>
              <a:gd name="connsiteX215" fmla="*/ 5118100 w 7768945"/>
              <a:gd name="connsiteY215" fmla="*/ 738082 h 2819970"/>
              <a:gd name="connsiteX216" fmla="*/ 5135564 w 7768945"/>
              <a:gd name="connsiteY216" fmla="*/ 708669 h 2819970"/>
              <a:gd name="connsiteX217" fmla="*/ 5153028 w 7768945"/>
              <a:gd name="connsiteY217" fmla="*/ 679256 h 2819970"/>
              <a:gd name="connsiteX218" fmla="*/ 5170492 w 7768945"/>
              <a:gd name="connsiteY218" fmla="*/ 649843 h 2819970"/>
              <a:gd name="connsiteX219" fmla="*/ 5188875 w 7768945"/>
              <a:gd name="connsiteY219" fmla="*/ 621349 h 2819970"/>
              <a:gd name="connsiteX220" fmla="*/ 5209096 w 7768945"/>
              <a:gd name="connsiteY220" fmla="*/ 593775 h 2819970"/>
              <a:gd name="connsiteX221" fmla="*/ 5228399 w 7768945"/>
              <a:gd name="connsiteY221" fmla="*/ 566200 h 2819970"/>
              <a:gd name="connsiteX222" fmla="*/ 5248620 w 7768945"/>
              <a:gd name="connsiteY222" fmla="*/ 539545 h 2819970"/>
              <a:gd name="connsiteX223" fmla="*/ 5270680 w 7768945"/>
              <a:gd name="connsiteY223" fmla="*/ 513808 h 2819970"/>
              <a:gd name="connsiteX224" fmla="*/ 5291820 w 7768945"/>
              <a:gd name="connsiteY224" fmla="*/ 487153 h 2819970"/>
              <a:gd name="connsiteX225" fmla="*/ 5314799 w 7768945"/>
              <a:gd name="connsiteY225" fmla="*/ 461416 h 2819970"/>
              <a:gd name="connsiteX226" fmla="*/ 5337778 w 7768945"/>
              <a:gd name="connsiteY226" fmla="*/ 436599 h 2819970"/>
              <a:gd name="connsiteX227" fmla="*/ 5361676 w 7768945"/>
              <a:gd name="connsiteY227" fmla="*/ 412701 h 2819970"/>
              <a:gd name="connsiteX228" fmla="*/ 5386494 w 7768945"/>
              <a:gd name="connsiteY228" fmla="*/ 388803 h 2819970"/>
              <a:gd name="connsiteX229" fmla="*/ 5410392 w 7768945"/>
              <a:gd name="connsiteY229" fmla="*/ 366743 h 2819970"/>
              <a:gd name="connsiteX230" fmla="*/ 5436128 w 7768945"/>
              <a:gd name="connsiteY230" fmla="*/ 343764 h 2819970"/>
              <a:gd name="connsiteX231" fmla="*/ 5461864 w 7768945"/>
              <a:gd name="connsiteY231" fmla="*/ 322624 h 2819970"/>
              <a:gd name="connsiteX232" fmla="*/ 5487601 w 7768945"/>
              <a:gd name="connsiteY232" fmla="*/ 300564 h 2819970"/>
              <a:gd name="connsiteX233" fmla="*/ 5514256 w 7768945"/>
              <a:gd name="connsiteY233" fmla="*/ 280343 h 2819970"/>
              <a:gd name="connsiteX234" fmla="*/ 5541831 w 7768945"/>
              <a:gd name="connsiteY234" fmla="*/ 259202 h 2819970"/>
              <a:gd name="connsiteX235" fmla="*/ 5570325 w 7768945"/>
              <a:gd name="connsiteY235" fmla="*/ 240819 h 2819970"/>
              <a:gd name="connsiteX236" fmla="*/ 5598818 w 7768945"/>
              <a:gd name="connsiteY236" fmla="*/ 222436 h 2819970"/>
              <a:gd name="connsiteX237" fmla="*/ 5627312 w 7768945"/>
              <a:gd name="connsiteY237" fmla="*/ 204053 h 2819970"/>
              <a:gd name="connsiteX238" fmla="*/ 5656725 w 7768945"/>
              <a:gd name="connsiteY238" fmla="*/ 187508 h 2819970"/>
              <a:gd name="connsiteX239" fmla="*/ 5686138 w 7768945"/>
              <a:gd name="connsiteY239" fmla="*/ 170044 h 2819970"/>
              <a:gd name="connsiteX240" fmla="*/ 5716470 w 7768945"/>
              <a:gd name="connsiteY240" fmla="*/ 153499 h 2819970"/>
              <a:gd name="connsiteX241" fmla="*/ 5747722 w 7768945"/>
              <a:gd name="connsiteY241" fmla="*/ 138793 h 2819970"/>
              <a:gd name="connsiteX242" fmla="*/ 5778054 w 7768945"/>
              <a:gd name="connsiteY242" fmla="*/ 124086 h 2819970"/>
              <a:gd name="connsiteX243" fmla="*/ 5809305 w 7768945"/>
              <a:gd name="connsiteY243" fmla="*/ 110299 h 2819970"/>
              <a:gd name="connsiteX244" fmla="*/ 5841476 w 7768945"/>
              <a:gd name="connsiteY244" fmla="*/ 98350 h 2819970"/>
              <a:gd name="connsiteX245" fmla="*/ 5873646 w 7768945"/>
              <a:gd name="connsiteY245" fmla="*/ 85482 h 2819970"/>
              <a:gd name="connsiteX246" fmla="*/ 5906736 w 7768945"/>
              <a:gd name="connsiteY246" fmla="*/ 74452 h 2819970"/>
              <a:gd name="connsiteX247" fmla="*/ 5939825 w 7768945"/>
              <a:gd name="connsiteY247" fmla="*/ 63422 h 2819970"/>
              <a:gd name="connsiteX248" fmla="*/ 5971996 w 7768945"/>
              <a:gd name="connsiteY248" fmla="*/ 54230 h 2819970"/>
              <a:gd name="connsiteX249" fmla="*/ 6006004 w 7768945"/>
              <a:gd name="connsiteY249" fmla="*/ 44120 h 2819970"/>
              <a:gd name="connsiteX250" fmla="*/ 6040013 w 7768945"/>
              <a:gd name="connsiteY250" fmla="*/ 35847 h 2819970"/>
              <a:gd name="connsiteX251" fmla="*/ 6074022 w 7768945"/>
              <a:gd name="connsiteY251" fmla="*/ 28494 h 2819970"/>
              <a:gd name="connsiteX252" fmla="*/ 6108950 w 7768945"/>
              <a:gd name="connsiteY252" fmla="*/ 21141 h 2819970"/>
              <a:gd name="connsiteX253" fmla="*/ 6143878 w 7768945"/>
              <a:gd name="connsiteY253" fmla="*/ 16545 h 2819970"/>
              <a:gd name="connsiteX254" fmla="*/ 6178806 w 7768945"/>
              <a:gd name="connsiteY254" fmla="*/ 11030 h 2819970"/>
              <a:gd name="connsiteX255" fmla="*/ 6213734 w 7768945"/>
              <a:gd name="connsiteY255" fmla="*/ 6434 h 2819970"/>
              <a:gd name="connsiteX256" fmla="*/ 6250500 w 7768945"/>
              <a:gd name="connsiteY256" fmla="*/ 3677 h 2819970"/>
              <a:gd name="connsiteX257" fmla="*/ 6285428 w 7768945"/>
              <a:gd name="connsiteY257" fmla="*/ 1838 h 2819970"/>
              <a:gd name="connsiteX258" fmla="*/ 6322194 w 7768945"/>
              <a:gd name="connsiteY258" fmla="*/ 0 h 2819970"/>
              <a:gd name="connsiteX259" fmla="*/ 6358041 w 7768945"/>
              <a:gd name="connsiteY259" fmla="*/ 0 h 2819970"/>
              <a:gd name="connsiteX260" fmla="*/ 6395726 w 7768945"/>
              <a:gd name="connsiteY260" fmla="*/ 0 h 2819970"/>
              <a:gd name="connsiteX261" fmla="*/ 6431573 w 7768945"/>
              <a:gd name="connsiteY261" fmla="*/ 1838 h 2819970"/>
              <a:gd name="connsiteX262" fmla="*/ 6466501 w 7768945"/>
              <a:gd name="connsiteY262" fmla="*/ 3677 h 2819970"/>
              <a:gd name="connsiteX263" fmla="*/ 6503268 w 7768945"/>
              <a:gd name="connsiteY263" fmla="*/ 6434 h 2819970"/>
              <a:gd name="connsiteX264" fmla="*/ 6538196 w 7768945"/>
              <a:gd name="connsiteY264" fmla="*/ 11030 h 2819970"/>
              <a:gd name="connsiteX265" fmla="*/ 6574042 w 7768945"/>
              <a:gd name="connsiteY265" fmla="*/ 16545 h 2819970"/>
              <a:gd name="connsiteX266" fmla="*/ 6608051 w 7768945"/>
              <a:gd name="connsiteY266" fmla="*/ 21141 h 2819970"/>
              <a:gd name="connsiteX267" fmla="*/ 6642060 w 7768945"/>
              <a:gd name="connsiteY267" fmla="*/ 28494 h 2819970"/>
              <a:gd name="connsiteX268" fmla="*/ 6676988 w 7768945"/>
              <a:gd name="connsiteY268" fmla="*/ 35847 h 2819970"/>
              <a:gd name="connsiteX269" fmla="*/ 6710997 w 7768945"/>
              <a:gd name="connsiteY269" fmla="*/ 44120 h 2819970"/>
              <a:gd name="connsiteX270" fmla="*/ 6744086 w 7768945"/>
              <a:gd name="connsiteY270" fmla="*/ 54230 h 2819970"/>
              <a:gd name="connsiteX271" fmla="*/ 6777176 w 7768945"/>
              <a:gd name="connsiteY271" fmla="*/ 63422 h 2819970"/>
              <a:gd name="connsiteX272" fmla="*/ 6811185 w 7768945"/>
              <a:gd name="connsiteY272" fmla="*/ 74452 h 2819970"/>
              <a:gd name="connsiteX273" fmla="*/ 6843355 w 7768945"/>
              <a:gd name="connsiteY273" fmla="*/ 85482 h 2819970"/>
              <a:gd name="connsiteX274" fmla="*/ 6875526 w 7768945"/>
              <a:gd name="connsiteY274" fmla="*/ 98350 h 2819970"/>
              <a:gd name="connsiteX275" fmla="*/ 6907696 w 7768945"/>
              <a:gd name="connsiteY275" fmla="*/ 110299 h 2819970"/>
              <a:gd name="connsiteX276" fmla="*/ 6938947 w 7768945"/>
              <a:gd name="connsiteY276" fmla="*/ 124086 h 2819970"/>
              <a:gd name="connsiteX277" fmla="*/ 6969280 w 7768945"/>
              <a:gd name="connsiteY277" fmla="*/ 138793 h 2819970"/>
              <a:gd name="connsiteX278" fmla="*/ 7000531 w 7768945"/>
              <a:gd name="connsiteY278" fmla="*/ 153499 h 2819970"/>
              <a:gd name="connsiteX279" fmla="*/ 7029944 w 7768945"/>
              <a:gd name="connsiteY279" fmla="*/ 170044 h 2819970"/>
              <a:gd name="connsiteX280" fmla="*/ 7060276 w 7768945"/>
              <a:gd name="connsiteY280" fmla="*/ 187508 h 2819970"/>
              <a:gd name="connsiteX281" fmla="*/ 7089689 w 7768945"/>
              <a:gd name="connsiteY281" fmla="*/ 204053 h 2819970"/>
              <a:gd name="connsiteX282" fmla="*/ 7118183 w 7768945"/>
              <a:gd name="connsiteY282" fmla="*/ 222436 h 2819970"/>
              <a:gd name="connsiteX283" fmla="*/ 7146676 w 7768945"/>
              <a:gd name="connsiteY283" fmla="*/ 240819 h 2819970"/>
              <a:gd name="connsiteX284" fmla="*/ 7175170 w 7768945"/>
              <a:gd name="connsiteY284" fmla="*/ 259202 h 2819970"/>
              <a:gd name="connsiteX285" fmla="*/ 7201826 w 7768945"/>
              <a:gd name="connsiteY285" fmla="*/ 280343 h 2819970"/>
              <a:gd name="connsiteX286" fmla="*/ 7229400 w 7768945"/>
              <a:gd name="connsiteY286" fmla="*/ 300564 h 2819970"/>
              <a:gd name="connsiteX287" fmla="*/ 7256056 w 7768945"/>
              <a:gd name="connsiteY287" fmla="*/ 322624 h 2819970"/>
              <a:gd name="connsiteX288" fmla="*/ 7280873 w 7768945"/>
              <a:gd name="connsiteY288" fmla="*/ 343764 h 2819970"/>
              <a:gd name="connsiteX289" fmla="*/ 7306610 w 7768945"/>
              <a:gd name="connsiteY289" fmla="*/ 366743 h 2819970"/>
              <a:gd name="connsiteX290" fmla="*/ 7331427 w 7768945"/>
              <a:gd name="connsiteY290" fmla="*/ 388803 h 2819970"/>
              <a:gd name="connsiteX291" fmla="*/ 7355325 w 7768945"/>
              <a:gd name="connsiteY291" fmla="*/ 412701 h 2819970"/>
              <a:gd name="connsiteX292" fmla="*/ 7379223 w 7768945"/>
              <a:gd name="connsiteY292" fmla="*/ 436599 h 2819970"/>
              <a:gd name="connsiteX293" fmla="*/ 7403121 w 7768945"/>
              <a:gd name="connsiteY293" fmla="*/ 461416 h 2819970"/>
              <a:gd name="connsiteX294" fmla="*/ 7425181 w 7768945"/>
              <a:gd name="connsiteY294" fmla="*/ 487153 h 2819970"/>
              <a:gd name="connsiteX295" fmla="*/ 7446321 w 7768945"/>
              <a:gd name="connsiteY295" fmla="*/ 513808 h 2819970"/>
              <a:gd name="connsiteX296" fmla="*/ 7468381 w 7768945"/>
              <a:gd name="connsiteY296" fmla="*/ 539545 h 2819970"/>
              <a:gd name="connsiteX297" fmla="*/ 7488602 w 7768945"/>
              <a:gd name="connsiteY297" fmla="*/ 566200 h 2819970"/>
              <a:gd name="connsiteX298" fmla="*/ 7508824 w 7768945"/>
              <a:gd name="connsiteY298" fmla="*/ 593775 h 2819970"/>
              <a:gd name="connsiteX299" fmla="*/ 7528126 w 7768945"/>
              <a:gd name="connsiteY299" fmla="*/ 621349 h 2819970"/>
              <a:gd name="connsiteX300" fmla="*/ 7546509 w 7768945"/>
              <a:gd name="connsiteY300" fmla="*/ 649843 h 2819970"/>
              <a:gd name="connsiteX301" fmla="*/ 7563973 w 7768945"/>
              <a:gd name="connsiteY301" fmla="*/ 679256 h 2819970"/>
              <a:gd name="connsiteX302" fmla="*/ 7582356 w 7768945"/>
              <a:gd name="connsiteY302" fmla="*/ 708669 h 2819970"/>
              <a:gd name="connsiteX303" fmla="*/ 7598901 w 7768945"/>
              <a:gd name="connsiteY303" fmla="*/ 738082 h 2819970"/>
              <a:gd name="connsiteX304" fmla="*/ 7614527 w 7768945"/>
              <a:gd name="connsiteY304" fmla="*/ 768414 h 2819970"/>
              <a:gd name="connsiteX305" fmla="*/ 7630152 w 7768945"/>
              <a:gd name="connsiteY305" fmla="*/ 798747 h 2819970"/>
              <a:gd name="connsiteX306" fmla="*/ 7643940 w 7768945"/>
              <a:gd name="connsiteY306" fmla="*/ 829998 h 2819970"/>
              <a:gd name="connsiteX307" fmla="*/ 7657727 w 7768945"/>
              <a:gd name="connsiteY307" fmla="*/ 861249 h 2819970"/>
              <a:gd name="connsiteX308" fmla="*/ 7671514 w 7768945"/>
              <a:gd name="connsiteY308" fmla="*/ 892500 h 2819970"/>
              <a:gd name="connsiteX309" fmla="*/ 7682544 w 7768945"/>
              <a:gd name="connsiteY309" fmla="*/ 924671 h 2819970"/>
              <a:gd name="connsiteX310" fmla="*/ 7694494 w 7768945"/>
              <a:gd name="connsiteY310" fmla="*/ 956841 h 2819970"/>
              <a:gd name="connsiteX311" fmla="*/ 7705523 w 7768945"/>
              <a:gd name="connsiteY311" fmla="*/ 990850 h 2819970"/>
              <a:gd name="connsiteX312" fmla="*/ 7715634 w 7768945"/>
              <a:gd name="connsiteY312" fmla="*/ 1023940 h 2819970"/>
              <a:gd name="connsiteX313" fmla="*/ 7723906 w 7768945"/>
              <a:gd name="connsiteY313" fmla="*/ 1057029 h 2819970"/>
              <a:gd name="connsiteX314" fmla="*/ 7733098 w 7768945"/>
              <a:gd name="connsiteY314" fmla="*/ 1091957 h 2819970"/>
              <a:gd name="connsiteX315" fmla="*/ 7739532 w 7768945"/>
              <a:gd name="connsiteY315" fmla="*/ 1125966 h 2819970"/>
              <a:gd name="connsiteX316" fmla="*/ 7746885 w 7768945"/>
              <a:gd name="connsiteY316" fmla="*/ 1159975 h 2819970"/>
              <a:gd name="connsiteX317" fmla="*/ 7752400 w 7768945"/>
              <a:gd name="connsiteY317" fmla="*/ 1195822 h 2819970"/>
              <a:gd name="connsiteX318" fmla="*/ 7756996 w 7768945"/>
              <a:gd name="connsiteY318" fmla="*/ 1230750 h 2819970"/>
              <a:gd name="connsiteX319" fmla="*/ 7761592 w 7768945"/>
              <a:gd name="connsiteY319" fmla="*/ 1265678 h 2819970"/>
              <a:gd name="connsiteX320" fmla="*/ 7764349 w 7768945"/>
              <a:gd name="connsiteY320" fmla="*/ 1301525 h 2819970"/>
              <a:gd name="connsiteX321" fmla="*/ 7767107 w 7768945"/>
              <a:gd name="connsiteY321" fmla="*/ 1337372 h 2819970"/>
              <a:gd name="connsiteX322" fmla="*/ 7768026 w 7768945"/>
              <a:gd name="connsiteY322" fmla="*/ 1374138 h 2819970"/>
              <a:gd name="connsiteX323" fmla="*/ 7768945 w 7768945"/>
              <a:gd name="connsiteY323" fmla="*/ 1409985 h 2819970"/>
              <a:gd name="connsiteX324" fmla="*/ 7422423 w 7768945"/>
              <a:gd name="connsiteY324" fmla="*/ 1409985 h 2819970"/>
              <a:gd name="connsiteX325" fmla="*/ 7422423 w 7768945"/>
              <a:gd name="connsiteY325" fmla="*/ 1382411 h 2819970"/>
              <a:gd name="connsiteX326" fmla="*/ 7421504 w 7768945"/>
              <a:gd name="connsiteY326" fmla="*/ 1354836 h 2819970"/>
              <a:gd name="connsiteX327" fmla="*/ 7419666 w 7768945"/>
              <a:gd name="connsiteY327" fmla="*/ 1327261 h 2819970"/>
              <a:gd name="connsiteX328" fmla="*/ 7415989 w 7768945"/>
              <a:gd name="connsiteY328" fmla="*/ 1301525 h 2819970"/>
              <a:gd name="connsiteX329" fmla="*/ 7413232 w 7768945"/>
              <a:gd name="connsiteY329" fmla="*/ 1274869 h 2819970"/>
              <a:gd name="connsiteX330" fmla="*/ 7410474 w 7768945"/>
              <a:gd name="connsiteY330" fmla="*/ 1248214 h 2819970"/>
              <a:gd name="connsiteX331" fmla="*/ 7405878 w 7768945"/>
              <a:gd name="connsiteY331" fmla="*/ 1221558 h 2819970"/>
              <a:gd name="connsiteX332" fmla="*/ 7400364 w 7768945"/>
              <a:gd name="connsiteY332" fmla="*/ 1195822 h 2819970"/>
              <a:gd name="connsiteX333" fmla="*/ 7394848 w 7768945"/>
              <a:gd name="connsiteY333" fmla="*/ 1170086 h 2819970"/>
              <a:gd name="connsiteX334" fmla="*/ 7389334 w 7768945"/>
              <a:gd name="connsiteY334" fmla="*/ 1144349 h 2819970"/>
              <a:gd name="connsiteX335" fmla="*/ 7381980 w 7768945"/>
              <a:gd name="connsiteY335" fmla="*/ 1118613 h 2819970"/>
              <a:gd name="connsiteX336" fmla="*/ 7374627 w 7768945"/>
              <a:gd name="connsiteY336" fmla="*/ 1093796 h 2819970"/>
              <a:gd name="connsiteX337" fmla="*/ 7366355 w 7768945"/>
              <a:gd name="connsiteY337" fmla="*/ 1068978 h 2819970"/>
              <a:gd name="connsiteX338" fmla="*/ 7357163 w 7768945"/>
              <a:gd name="connsiteY338" fmla="*/ 1044161 h 2819970"/>
              <a:gd name="connsiteX339" fmla="*/ 7348891 w 7768945"/>
              <a:gd name="connsiteY339" fmla="*/ 1020263 h 2819970"/>
              <a:gd name="connsiteX340" fmla="*/ 7338780 w 7768945"/>
              <a:gd name="connsiteY340" fmla="*/ 995446 h 2819970"/>
              <a:gd name="connsiteX341" fmla="*/ 7327750 w 7768945"/>
              <a:gd name="connsiteY341" fmla="*/ 971548 h 2819970"/>
              <a:gd name="connsiteX342" fmla="*/ 7317640 w 7768945"/>
              <a:gd name="connsiteY342" fmla="*/ 948569 h 2819970"/>
              <a:gd name="connsiteX343" fmla="*/ 7305690 w 7768945"/>
              <a:gd name="connsiteY343" fmla="*/ 925590 h 2819970"/>
              <a:gd name="connsiteX344" fmla="*/ 7293742 w 7768945"/>
              <a:gd name="connsiteY344" fmla="*/ 903530 h 2819970"/>
              <a:gd name="connsiteX345" fmla="*/ 7280873 w 7768945"/>
              <a:gd name="connsiteY345" fmla="*/ 880551 h 2819970"/>
              <a:gd name="connsiteX346" fmla="*/ 7268005 w 7768945"/>
              <a:gd name="connsiteY346" fmla="*/ 858492 h 2819970"/>
              <a:gd name="connsiteX347" fmla="*/ 7255137 w 7768945"/>
              <a:gd name="connsiteY347" fmla="*/ 836432 h 2819970"/>
              <a:gd name="connsiteX348" fmla="*/ 7241350 w 7768945"/>
              <a:gd name="connsiteY348" fmla="*/ 815291 h 2819970"/>
              <a:gd name="connsiteX349" fmla="*/ 7226643 w 7768945"/>
              <a:gd name="connsiteY349" fmla="*/ 795070 h 2819970"/>
              <a:gd name="connsiteX350" fmla="*/ 7211018 w 7768945"/>
              <a:gd name="connsiteY350" fmla="*/ 773010 h 2819970"/>
              <a:gd name="connsiteX351" fmla="*/ 7195392 w 7768945"/>
              <a:gd name="connsiteY351" fmla="*/ 753708 h 2819970"/>
              <a:gd name="connsiteX352" fmla="*/ 7178847 w 7768945"/>
              <a:gd name="connsiteY352" fmla="*/ 732567 h 2819970"/>
              <a:gd name="connsiteX353" fmla="*/ 7162302 w 7768945"/>
              <a:gd name="connsiteY353" fmla="*/ 714184 h 2819970"/>
              <a:gd name="connsiteX354" fmla="*/ 7145758 w 7768945"/>
              <a:gd name="connsiteY354" fmla="*/ 694882 h 2819970"/>
              <a:gd name="connsiteX355" fmla="*/ 7128294 w 7768945"/>
              <a:gd name="connsiteY355" fmla="*/ 676499 h 2819970"/>
              <a:gd name="connsiteX356" fmla="*/ 7110830 w 7768945"/>
              <a:gd name="connsiteY356" fmla="*/ 657197 h 2819970"/>
              <a:gd name="connsiteX357" fmla="*/ 7092446 w 7768945"/>
              <a:gd name="connsiteY357" fmla="*/ 639733 h 2819970"/>
              <a:gd name="connsiteX358" fmla="*/ 7073144 w 7768945"/>
              <a:gd name="connsiteY358" fmla="*/ 622269 h 2819970"/>
              <a:gd name="connsiteX359" fmla="*/ 7054761 w 7768945"/>
              <a:gd name="connsiteY359" fmla="*/ 605724 h 2819970"/>
              <a:gd name="connsiteX360" fmla="*/ 7035459 w 7768945"/>
              <a:gd name="connsiteY360" fmla="*/ 589179 h 2819970"/>
              <a:gd name="connsiteX361" fmla="*/ 7015237 w 7768945"/>
              <a:gd name="connsiteY361" fmla="*/ 573553 h 2819970"/>
              <a:gd name="connsiteX362" fmla="*/ 6995016 w 7768945"/>
              <a:gd name="connsiteY362" fmla="*/ 557928 h 2819970"/>
              <a:gd name="connsiteX363" fmla="*/ 6974794 w 7768945"/>
              <a:gd name="connsiteY363" fmla="*/ 543221 h 2819970"/>
              <a:gd name="connsiteX364" fmla="*/ 6952735 w 7768945"/>
              <a:gd name="connsiteY364" fmla="*/ 528515 h 2819970"/>
              <a:gd name="connsiteX365" fmla="*/ 6932513 w 7768945"/>
              <a:gd name="connsiteY365" fmla="*/ 513808 h 2819970"/>
              <a:gd name="connsiteX366" fmla="*/ 6909534 w 7768945"/>
              <a:gd name="connsiteY366" fmla="*/ 500940 h 2819970"/>
              <a:gd name="connsiteX367" fmla="*/ 6888394 w 7768945"/>
              <a:gd name="connsiteY367" fmla="*/ 487153 h 2819970"/>
              <a:gd name="connsiteX368" fmla="*/ 6865415 w 7768945"/>
              <a:gd name="connsiteY368" fmla="*/ 474285 h 2819970"/>
              <a:gd name="connsiteX369" fmla="*/ 6843355 w 7768945"/>
              <a:gd name="connsiteY369" fmla="*/ 462336 h 2819970"/>
              <a:gd name="connsiteX370" fmla="*/ 6819457 w 7768945"/>
              <a:gd name="connsiteY370" fmla="*/ 450386 h 2819970"/>
              <a:gd name="connsiteX371" fmla="*/ 6796478 w 7768945"/>
              <a:gd name="connsiteY371" fmla="*/ 440276 h 2819970"/>
              <a:gd name="connsiteX372" fmla="*/ 6772580 w 7768945"/>
              <a:gd name="connsiteY372" fmla="*/ 430165 h 2819970"/>
              <a:gd name="connsiteX373" fmla="*/ 6747763 w 7768945"/>
              <a:gd name="connsiteY373" fmla="*/ 420054 h 2819970"/>
              <a:gd name="connsiteX374" fmla="*/ 6724784 w 7768945"/>
              <a:gd name="connsiteY374" fmla="*/ 410863 h 2819970"/>
              <a:gd name="connsiteX375" fmla="*/ 6699967 w 7768945"/>
              <a:gd name="connsiteY375" fmla="*/ 401671 h 2819970"/>
              <a:gd name="connsiteX376" fmla="*/ 6674230 w 7768945"/>
              <a:gd name="connsiteY376" fmla="*/ 394318 h 2819970"/>
              <a:gd name="connsiteX377" fmla="*/ 6650332 w 7768945"/>
              <a:gd name="connsiteY377" fmla="*/ 386965 h 2819970"/>
              <a:gd name="connsiteX378" fmla="*/ 6624596 w 7768945"/>
              <a:gd name="connsiteY378" fmla="*/ 380531 h 2819970"/>
              <a:gd name="connsiteX379" fmla="*/ 6598860 w 7768945"/>
              <a:gd name="connsiteY379" fmla="*/ 373177 h 2819970"/>
              <a:gd name="connsiteX380" fmla="*/ 6573123 w 7768945"/>
              <a:gd name="connsiteY380" fmla="*/ 367662 h 2819970"/>
              <a:gd name="connsiteX381" fmla="*/ 6547387 w 7768945"/>
              <a:gd name="connsiteY381" fmla="*/ 362148 h 2819970"/>
              <a:gd name="connsiteX382" fmla="*/ 6520732 w 7768945"/>
              <a:gd name="connsiteY382" fmla="*/ 358471 h 2819970"/>
              <a:gd name="connsiteX383" fmla="*/ 6494076 w 7768945"/>
              <a:gd name="connsiteY383" fmla="*/ 354794 h 2819970"/>
              <a:gd name="connsiteX384" fmla="*/ 6466501 w 7768945"/>
              <a:gd name="connsiteY384" fmla="*/ 352037 h 2819970"/>
              <a:gd name="connsiteX385" fmla="*/ 6440765 w 7768945"/>
              <a:gd name="connsiteY385" fmla="*/ 350199 h 2819970"/>
              <a:gd name="connsiteX386" fmla="*/ 6413190 w 7768945"/>
              <a:gd name="connsiteY386" fmla="*/ 347441 h 2819970"/>
              <a:gd name="connsiteX387" fmla="*/ 6385616 w 7768945"/>
              <a:gd name="connsiteY387" fmla="*/ 346522 h 2819970"/>
              <a:gd name="connsiteX388" fmla="*/ 6358041 w 7768945"/>
              <a:gd name="connsiteY388" fmla="*/ 345603 h 2819970"/>
              <a:gd name="connsiteX389" fmla="*/ 6330466 w 7768945"/>
              <a:gd name="connsiteY389" fmla="*/ 346522 h 2819970"/>
              <a:gd name="connsiteX390" fmla="*/ 6303811 w 7768945"/>
              <a:gd name="connsiteY390" fmla="*/ 347441 h 2819970"/>
              <a:gd name="connsiteX391" fmla="*/ 6277155 w 7768945"/>
              <a:gd name="connsiteY391" fmla="*/ 350199 h 2819970"/>
              <a:gd name="connsiteX392" fmla="*/ 6249580 w 7768945"/>
              <a:gd name="connsiteY392" fmla="*/ 352037 h 2819970"/>
              <a:gd name="connsiteX393" fmla="*/ 6222925 w 7768945"/>
              <a:gd name="connsiteY393" fmla="*/ 354794 h 2819970"/>
              <a:gd name="connsiteX394" fmla="*/ 6196270 w 7768945"/>
              <a:gd name="connsiteY394" fmla="*/ 358471 h 2819970"/>
              <a:gd name="connsiteX395" fmla="*/ 6169614 w 7768945"/>
              <a:gd name="connsiteY395" fmla="*/ 362148 h 2819970"/>
              <a:gd name="connsiteX396" fmla="*/ 6144797 w 7768945"/>
              <a:gd name="connsiteY396" fmla="*/ 367662 h 2819970"/>
              <a:gd name="connsiteX397" fmla="*/ 6118141 w 7768945"/>
              <a:gd name="connsiteY397" fmla="*/ 373177 h 2819970"/>
              <a:gd name="connsiteX398" fmla="*/ 6092405 w 7768945"/>
              <a:gd name="connsiteY398" fmla="*/ 380531 h 2819970"/>
              <a:gd name="connsiteX399" fmla="*/ 6066669 w 7768945"/>
              <a:gd name="connsiteY399" fmla="*/ 386965 h 2819970"/>
              <a:gd name="connsiteX400" fmla="*/ 6042771 w 7768945"/>
              <a:gd name="connsiteY400" fmla="*/ 394318 h 2819970"/>
              <a:gd name="connsiteX401" fmla="*/ 6017034 w 7768945"/>
              <a:gd name="connsiteY401" fmla="*/ 401671 h 2819970"/>
              <a:gd name="connsiteX402" fmla="*/ 5992217 w 7768945"/>
              <a:gd name="connsiteY402" fmla="*/ 410863 h 2819970"/>
              <a:gd name="connsiteX403" fmla="*/ 5968319 w 7768945"/>
              <a:gd name="connsiteY403" fmla="*/ 420054 h 2819970"/>
              <a:gd name="connsiteX404" fmla="*/ 5944421 w 7768945"/>
              <a:gd name="connsiteY404" fmla="*/ 430165 h 2819970"/>
              <a:gd name="connsiteX405" fmla="*/ 5921442 w 7768945"/>
              <a:gd name="connsiteY405" fmla="*/ 440276 h 2819970"/>
              <a:gd name="connsiteX406" fmla="*/ 5897544 w 7768945"/>
              <a:gd name="connsiteY406" fmla="*/ 450386 h 2819970"/>
              <a:gd name="connsiteX407" fmla="*/ 5873646 w 7768945"/>
              <a:gd name="connsiteY407" fmla="*/ 462336 h 2819970"/>
              <a:gd name="connsiteX408" fmla="*/ 5851586 w 7768945"/>
              <a:gd name="connsiteY408" fmla="*/ 474285 h 2819970"/>
              <a:gd name="connsiteX409" fmla="*/ 5828607 w 7768945"/>
              <a:gd name="connsiteY409" fmla="*/ 487153 h 2819970"/>
              <a:gd name="connsiteX410" fmla="*/ 5807467 w 7768945"/>
              <a:gd name="connsiteY410" fmla="*/ 500940 h 2819970"/>
              <a:gd name="connsiteX411" fmla="*/ 5784488 w 7768945"/>
              <a:gd name="connsiteY411" fmla="*/ 513808 h 2819970"/>
              <a:gd name="connsiteX412" fmla="*/ 5763347 w 7768945"/>
              <a:gd name="connsiteY412" fmla="*/ 528515 h 2819970"/>
              <a:gd name="connsiteX413" fmla="*/ 5743126 w 7768945"/>
              <a:gd name="connsiteY413" fmla="*/ 543221 h 2819970"/>
              <a:gd name="connsiteX414" fmla="*/ 5721985 w 7768945"/>
              <a:gd name="connsiteY414" fmla="*/ 557928 h 2819970"/>
              <a:gd name="connsiteX415" fmla="*/ 5701764 w 7768945"/>
              <a:gd name="connsiteY415" fmla="*/ 573553 h 2819970"/>
              <a:gd name="connsiteX416" fmla="*/ 5681543 w 7768945"/>
              <a:gd name="connsiteY416" fmla="*/ 589179 h 2819970"/>
              <a:gd name="connsiteX417" fmla="*/ 5662240 w 7768945"/>
              <a:gd name="connsiteY417" fmla="*/ 605724 h 2819970"/>
              <a:gd name="connsiteX418" fmla="*/ 5643857 w 7768945"/>
              <a:gd name="connsiteY418" fmla="*/ 622269 h 2819970"/>
              <a:gd name="connsiteX419" fmla="*/ 5624555 w 7768945"/>
              <a:gd name="connsiteY419" fmla="*/ 639733 h 2819970"/>
              <a:gd name="connsiteX420" fmla="*/ 5606172 w 7768945"/>
              <a:gd name="connsiteY420" fmla="*/ 657197 h 2819970"/>
              <a:gd name="connsiteX421" fmla="*/ 5588708 w 7768945"/>
              <a:gd name="connsiteY421" fmla="*/ 676499 h 2819970"/>
              <a:gd name="connsiteX422" fmla="*/ 5571244 w 7768945"/>
              <a:gd name="connsiteY422" fmla="*/ 694882 h 2819970"/>
              <a:gd name="connsiteX423" fmla="*/ 5554699 w 7768945"/>
              <a:gd name="connsiteY423" fmla="*/ 714184 h 2819970"/>
              <a:gd name="connsiteX424" fmla="*/ 5538154 w 7768945"/>
              <a:gd name="connsiteY424" fmla="*/ 732567 h 2819970"/>
              <a:gd name="connsiteX425" fmla="*/ 5521609 w 7768945"/>
              <a:gd name="connsiteY425" fmla="*/ 753708 h 2819970"/>
              <a:gd name="connsiteX426" fmla="*/ 5506903 w 7768945"/>
              <a:gd name="connsiteY426" fmla="*/ 773010 h 2819970"/>
              <a:gd name="connsiteX427" fmla="*/ 5491277 w 7768945"/>
              <a:gd name="connsiteY427" fmla="*/ 795070 h 2819970"/>
              <a:gd name="connsiteX428" fmla="*/ 5476571 w 7768945"/>
              <a:gd name="connsiteY428" fmla="*/ 815291 h 2819970"/>
              <a:gd name="connsiteX429" fmla="*/ 5462783 w 7768945"/>
              <a:gd name="connsiteY429" fmla="*/ 836432 h 2819970"/>
              <a:gd name="connsiteX430" fmla="*/ 5448996 w 7768945"/>
              <a:gd name="connsiteY430" fmla="*/ 858492 h 2819970"/>
              <a:gd name="connsiteX431" fmla="*/ 5436128 w 7768945"/>
              <a:gd name="connsiteY431" fmla="*/ 880551 h 2819970"/>
              <a:gd name="connsiteX432" fmla="*/ 5423260 w 7768945"/>
              <a:gd name="connsiteY432" fmla="*/ 903530 h 2819970"/>
              <a:gd name="connsiteX433" fmla="*/ 5411311 w 7768945"/>
              <a:gd name="connsiteY433" fmla="*/ 925590 h 2819970"/>
              <a:gd name="connsiteX434" fmla="*/ 5399362 w 7768945"/>
              <a:gd name="connsiteY434" fmla="*/ 948569 h 2819970"/>
              <a:gd name="connsiteX435" fmla="*/ 5389251 w 7768945"/>
              <a:gd name="connsiteY435" fmla="*/ 971548 h 2819970"/>
              <a:gd name="connsiteX436" fmla="*/ 5378221 w 7768945"/>
              <a:gd name="connsiteY436" fmla="*/ 995446 h 2819970"/>
              <a:gd name="connsiteX437" fmla="*/ 5368110 w 7768945"/>
              <a:gd name="connsiteY437" fmla="*/ 1020263 h 2819970"/>
              <a:gd name="connsiteX438" fmla="*/ 5359838 w 7768945"/>
              <a:gd name="connsiteY438" fmla="*/ 1044161 h 2819970"/>
              <a:gd name="connsiteX439" fmla="*/ 5350646 w 7768945"/>
              <a:gd name="connsiteY439" fmla="*/ 1068978 h 2819970"/>
              <a:gd name="connsiteX440" fmla="*/ 5343293 w 7768945"/>
              <a:gd name="connsiteY440" fmla="*/ 1093796 h 2819970"/>
              <a:gd name="connsiteX441" fmla="*/ 5335021 w 7768945"/>
              <a:gd name="connsiteY441" fmla="*/ 1118613 h 2819970"/>
              <a:gd name="connsiteX442" fmla="*/ 5328587 w 7768945"/>
              <a:gd name="connsiteY442" fmla="*/ 1144349 h 2819970"/>
              <a:gd name="connsiteX443" fmla="*/ 5322153 w 7768945"/>
              <a:gd name="connsiteY443" fmla="*/ 1170086 h 2819970"/>
              <a:gd name="connsiteX444" fmla="*/ 5316638 w 7768945"/>
              <a:gd name="connsiteY444" fmla="*/ 1195822 h 2819970"/>
              <a:gd name="connsiteX445" fmla="*/ 5312042 w 7768945"/>
              <a:gd name="connsiteY445" fmla="*/ 1221558 h 2819970"/>
              <a:gd name="connsiteX446" fmla="*/ 5306527 w 7768945"/>
              <a:gd name="connsiteY446" fmla="*/ 1248214 h 2819970"/>
              <a:gd name="connsiteX447" fmla="*/ 5303770 w 7768945"/>
              <a:gd name="connsiteY447" fmla="*/ 1274869 h 2819970"/>
              <a:gd name="connsiteX448" fmla="*/ 5300093 w 7768945"/>
              <a:gd name="connsiteY448" fmla="*/ 1301525 h 2819970"/>
              <a:gd name="connsiteX449" fmla="*/ 5298255 w 7768945"/>
              <a:gd name="connsiteY449" fmla="*/ 1327261 h 2819970"/>
              <a:gd name="connsiteX450" fmla="*/ 5295497 w 7768945"/>
              <a:gd name="connsiteY450" fmla="*/ 1354836 h 2819970"/>
              <a:gd name="connsiteX451" fmla="*/ 5294578 w 7768945"/>
              <a:gd name="connsiteY451" fmla="*/ 1382411 h 2819970"/>
              <a:gd name="connsiteX452" fmla="*/ 5294578 w 7768945"/>
              <a:gd name="connsiteY452" fmla="*/ 1409985 h 2819970"/>
              <a:gd name="connsiteX453" fmla="*/ 5294338 w 7768945"/>
              <a:gd name="connsiteY453" fmla="*/ 1409985 h 2819970"/>
              <a:gd name="connsiteX454" fmla="*/ 5293419 w 7768945"/>
              <a:gd name="connsiteY454" fmla="*/ 1445832 h 2819970"/>
              <a:gd name="connsiteX455" fmla="*/ 5292500 w 7768945"/>
              <a:gd name="connsiteY455" fmla="*/ 1482598 h 2819970"/>
              <a:gd name="connsiteX456" fmla="*/ 5290662 w 7768945"/>
              <a:gd name="connsiteY456" fmla="*/ 1518446 h 2819970"/>
              <a:gd name="connsiteX457" fmla="*/ 5286066 w 7768945"/>
              <a:gd name="connsiteY457" fmla="*/ 1554293 h 2819970"/>
              <a:gd name="connsiteX458" fmla="*/ 5282389 w 7768945"/>
              <a:gd name="connsiteY458" fmla="*/ 1589221 h 2819970"/>
              <a:gd name="connsiteX459" fmla="*/ 5277793 w 7768945"/>
              <a:gd name="connsiteY459" fmla="*/ 1624148 h 2819970"/>
              <a:gd name="connsiteX460" fmla="*/ 5271359 w 7768945"/>
              <a:gd name="connsiteY460" fmla="*/ 1659996 h 2819970"/>
              <a:gd name="connsiteX461" fmla="*/ 5265844 w 7768945"/>
              <a:gd name="connsiteY461" fmla="*/ 1694004 h 2819970"/>
              <a:gd name="connsiteX462" fmla="*/ 5258491 w 7768945"/>
              <a:gd name="connsiteY462" fmla="*/ 1728013 h 2819970"/>
              <a:gd name="connsiteX463" fmla="*/ 5249300 w 7768945"/>
              <a:gd name="connsiteY463" fmla="*/ 1762941 h 2819970"/>
              <a:gd name="connsiteX464" fmla="*/ 5240108 w 7768945"/>
              <a:gd name="connsiteY464" fmla="*/ 1796031 h 2819970"/>
              <a:gd name="connsiteX465" fmla="*/ 5230916 w 7768945"/>
              <a:gd name="connsiteY465" fmla="*/ 1829120 h 2819970"/>
              <a:gd name="connsiteX466" fmla="*/ 5219887 w 7768945"/>
              <a:gd name="connsiteY466" fmla="*/ 1863129 h 2819970"/>
              <a:gd name="connsiteX467" fmla="*/ 5207938 w 7768945"/>
              <a:gd name="connsiteY467" fmla="*/ 1895299 h 2819970"/>
              <a:gd name="connsiteX468" fmla="*/ 5195988 w 7768945"/>
              <a:gd name="connsiteY468" fmla="*/ 1927470 h 2819970"/>
              <a:gd name="connsiteX469" fmla="*/ 5184039 w 7768945"/>
              <a:gd name="connsiteY469" fmla="*/ 1958721 h 2819970"/>
              <a:gd name="connsiteX470" fmla="*/ 5170252 w 7768945"/>
              <a:gd name="connsiteY470" fmla="*/ 1989972 h 2819970"/>
              <a:gd name="connsiteX471" fmla="*/ 5155546 w 7768945"/>
              <a:gd name="connsiteY471" fmla="*/ 2021224 h 2819970"/>
              <a:gd name="connsiteX472" fmla="*/ 5139920 w 7768945"/>
              <a:gd name="connsiteY472" fmla="*/ 2051556 h 2819970"/>
              <a:gd name="connsiteX473" fmla="*/ 5124294 w 7768945"/>
              <a:gd name="connsiteY473" fmla="*/ 2081888 h 2819970"/>
              <a:gd name="connsiteX474" fmla="*/ 5106830 w 7768945"/>
              <a:gd name="connsiteY474" fmla="*/ 2111301 h 2819970"/>
              <a:gd name="connsiteX475" fmla="*/ 5089366 w 7768945"/>
              <a:gd name="connsiteY475" fmla="*/ 2140714 h 2819970"/>
              <a:gd name="connsiteX476" fmla="*/ 5071902 w 7768945"/>
              <a:gd name="connsiteY476" fmla="*/ 2170127 h 2819970"/>
              <a:gd name="connsiteX477" fmla="*/ 5053519 w 7768945"/>
              <a:gd name="connsiteY477" fmla="*/ 2198621 h 2819970"/>
              <a:gd name="connsiteX478" fmla="*/ 5033298 w 7768945"/>
              <a:gd name="connsiteY478" fmla="*/ 2226196 h 2819970"/>
              <a:gd name="connsiteX479" fmla="*/ 5013996 w 7768945"/>
              <a:gd name="connsiteY479" fmla="*/ 2253770 h 2819970"/>
              <a:gd name="connsiteX480" fmla="*/ 4993774 w 7768945"/>
              <a:gd name="connsiteY480" fmla="*/ 2280426 h 2819970"/>
              <a:gd name="connsiteX481" fmla="*/ 4971715 w 7768945"/>
              <a:gd name="connsiteY481" fmla="*/ 2306162 h 2819970"/>
              <a:gd name="connsiteX482" fmla="*/ 4950574 w 7768945"/>
              <a:gd name="connsiteY482" fmla="*/ 2332818 h 2819970"/>
              <a:gd name="connsiteX483" fmla="*/ 4927595 w 7768945"/>
              <a:gd name="connsiteY483" fmla="*/ 2358554 h 2819970"/>
              <a:gd name="connsiteX484" fmla="*/ 4904616 w 7768945"/>
              <a:gd name="connsiteY484" fmla="*/ 2383371 h 2819970"/>
              <a:gd name="connsiteX485" fmla="*/ 4880718 w 7768945"/>
              <a:gd name="connsiteY485" fmla="*/ 2407269 h 2819970"/>
              <a:gd name="connsiteX486" fmla="*/ 4857739 w 7768945"/>
              <a:gd name="connsiteY486" fmla="*/ 2431167 h 2819970"/>
              <a:gd name="connsiteX487" fmla="*/ 4832003 w 7768945"/>
              <a:gd name="connsiteY487" fmla="*/ 2453227 h 2819970"/>
              <a:gd name="connsiteX488" fmla="*/ 4806266 w 7768945"/>
              <a:gd name="connsiteY488" fmla="*/ 2476206 h 2819970"/>
              <a:gd name="connsiteX489" fmla="*/ 4780530 w 7768945"/>
              <a:gd name="connsiteY489" fmla="*/ 2497347 h 2819970"/>
              <a:gd name="connsiteX490" fmla="*/ 4754794 w 7768945"/>
              <a:gd name="connsiteY490" fmla="*/ 2519406 h 2819970"/>
              <a:gd name="connsiteX491" fmla="*/ 4728138 w 7768945"/>
              <a:gd name="connsiteY491" fmla="*/ 2539628 h 2819970"/>
              <a:gd name="connsiteX492" fmla="*/ 4700563 w 7768945"/>
              <a:gd name="connsiteY492" fmla="*/ 2560768 h 2819970"/>
              <a:gd name="connsiteX493" fmla="*/ 4672070 w 7768945"/>
              <a:gd name="connsiteY493" fmla="*/ 2579151 h 2819970"/>
              <a:gd name="connsiteX494" fmla="*/ 4643576 w 7768945"/>
              <a:gd name="connsiteY494" fmla="*/ 2597534 h 2819970"/>
              <a:gd name="connsiteX495" fmla="*/ 4615082 w 7768945"/>
              <a:gd name="connsiteY495" fmla="*/ 2615918 h 2819970"/>
              <a:gd name="connsiteX496" fmla="*/ 4585669 w 7768945"/>
              <a:gd name="connsiteY496" fmla="*/ 2632462 h 2819970"/>
              <a:gd name="connsiteX497" fmla="*/ 4556256 w 7768945"/>
              <a:gd name="connsiteY497" fmla="*/ 2649926 h 2819970"/>
              <a:gd name="connsiteX498" fmla="*/ 4525924 w 7768945"/>
              <a:gd name="connsiteY498" fmla="*/ 2666471 h 2819970"/>
              <a:gd name="connsiteX499" fmla="*/ 4495592 w 7768945"/>
              <a:gd name="connsiteY499" fmla="*/ 2681178 h 2819970"/>
              <a:gd name="connsiteX500" fmla="*/ 4464340 w 7768945"/>
              <a:gd name="connsiteY500" fmla="*/ 2695884 h 2819970"/>
              <a:gd name="connsiteX501" fmla="*/ 4433089 w 7768945"/>
              <a:gd name="connsiteY501" fmla="*/ 2709671 h 2819970"/>
              <a:gd name="connsiteX502" fmla="*/ 4400919 w 7768945"/>
              <a:gd name="connsiteY502" fmla="*/ 2721621 h 2819970"/>
              <a:gd name="connsiteX503" fmla="*/ 4369667 w 7768945"/>
              <a:gd name="connsiteY503" fmla="*/ 2734489 h 2819970"/>
              <a:gd name="connsiteX504" fmla="*/ 4335659 w 7768945"/>
              <a:gd name="connsiteY504" fmla="*/ 2745519 h 2819970"/>
              <a:gd name="connsiteX505" fmla="*/ 4303488 w 7768945"/>
              <a:gd name="connsiteY505" fmla="*/ 2756548 h 2819970"/>
              <a:gd name="connsiteX506" fmla="*/ 4270399 w 7768945"/>
              <a:gd name="connsiteY506" fmla="*/ 2765740 h 2819970"/>
              <a:gd name="connsiteX507" fmla="*/ 4236390 w 7768945"/>
              <a:gd name="connsiteY507" fmla="*/ 2775851 h 2819970"/>
              <a:gd name="connsiteX508" fmla="*/ 4202381 w 7768945"/>
              <a:gd name="connsiteY508" fmla="*/ 2784123 h 2819970"/>
              <a:gd name="connsiteX509" fmla="*/ 4168372 w 7768945"/>
              <a:gd name="connsiteY509" fmla="*/ 2791476 h 2819970"/>
              <a:gd name="connsiteX510" fmla="*/ 4133444 w 7768945"/>
              <a:gd name="connsiteY510" fmla="*/ 2798830 h 2819970"/>
              <a:gd name="connsiteX511" fmla="*/ 4098517 w 7768945"/>
              <a:gd name="connsiteY511" fmla="*/ 2803425 h 2819970"/>
              <a:gd name="connsiteX512" fmla="*/ 4063589 w 7768945"/>
              <a:gd name="connsiteY512" fmla="*/ 2808940 h 2819970"/>
              <a:gd name="connsiteX513" fmla="*/ 4028661 w 7768945"/>
              <a:gd name="connsiteY513" fmla="*/ 2813536 h 2819970"/>
              <a:gd name="connsiteX514" fmla="*/ 3991895 w 7768945"/>
              <a:gd name="connsiteY514" fmla="*/ 2816294 h 2819970"/>
              <a:gd name="connsiteX515" fmla="*/ 3956967 w 7768945"/>
              <a:gd name="connsiteY515" fmla="*/ 2818132 h 2819970"/>
              <a:gd name="connsiteX516" fmla="*/ 3920200 w 7768945"/>
              <a:gd name="connsiteY516" fmla="*/ 2819970 h 2819970"/>
              <a:gd name="connsiteX517" fmla="*/ 3884353 w 7768945"/>
              <a:gd name="connsiteY517" fmla="*/ 2819970 h 2819970"/>
              <a:gd name="connsiteX518" fmla="*/ 3847587 w 7768945"/>
              <a:gd name="connsiteY518" fmla="*/ 2819970 h 2819970"/>
              <a:gd name="connsiteX519" fmla="*/ 3811740 w 7768945"/>
              <a:gd name="connsiteY519" fmla="*/ 2818132 h 2819970"/>
              <a:gd name="connsiteX520" fmla="*/ 3775893 w 7768945"/>
              <a:gd name="connsiteY520" fmla="*/ 2816294 h 2819970"/>
              <a:gd name="connsiteX521" fmla="*/ 3740046 w 7768945"/>
              <a:gd name="connsiteY521" fmla="*/ 2813536 h 2819970"/>
              <a:gd name="connsiteX522" fmla="*/ 3704199 w 7768945"/>
              <a:gd name="connsiteY522" fmla="*/ 2808940 h 2819970"/>
              <a:gd name="connsiteX523" fmla="*/ 3669271 w 7768945"/>
              <a:gd name="connsiteY523" fmla="*/ 2803425 h 2819970"/>
              <a:gd name="connsiteX524" fmla="*/ 3634343 w 7768945"/>
              <a:gd name="connsiteY524" fmla="*/ 2798830 h 2819970"/>
              <a:gd name="connsiteX525" fmla="*/ 3600334 w 7768945"/>
              <a:gd name="connsiteY525" fmla="*/ 2791476 h 2819970"/>
              <a:gd name="connsiteX526" fmla="*/ 3565406 w 7768945"/>
              <a:gd name="connsiteY526" fmla="*/ 2784123 h 2819970"/>
              <a:gd name="connsiteX527" fmla="*/ 3531398 w 7768945"/>
              <a:gd name="connsiteY527" fmla="*/ 2775851 h 2819970"/>
              <a:gd name="connsiteX528" fmla="*/ 3498308 w 7768945"/>
              <a:gd name="connsiteY528" fmla="*/ 2765740 h 2819970"/>
              <a:gd name="connsiteX529" fmla="*/ 3465218 w 7768945"/>
              <a:gd name="connsiteY529" fmla="*/ 2756548 h 2819970"/>
              <a:gd name="connsiteX530" fmla="*/ 3431210 w 7768945"/>
              <a:gd name="connsiteY530" fmla="*/ 2745519 h 2819970"/>
              <a:gd name="connsiteX531" fmla="*/ 3399039 w 7768945"/>
              <a:gd name="connsiteY531" fmla="*/ 2734489 h 2819970"/>
              <a:gd name="connsiteX532" fmla="*/ 3366869 w 7768945"/>
              <a:gd name="connsiteY532" fmla="*/ 2721621 h 2819970"/>
              <a:gd name="connsiteX533" fmla="*/ 3335617 w 7768945"/>
              <a:gd name="connsiteY533" fmla="*/ 2709671 h 2819970"/>
              <a:gd name="connsiteX534" fmla="*/ 3303447 w 7768945"/>
              <a:gd name="connsiteY534" fmla="*/ 2695884 h 2819970"/>
              <a:gd name="connsiteX535" fmla="*/ 3273115 w 7768945"/>
              <a:gd name="connsiteY535" fmla="*/ 2681178 h 2819970"/>
              <a:gd name="connsiteX536" fmla="*/ 3242783 w 7768945"/>
              <a:gd name="connsiteY536" fmla="*/ 2666471 h 2819970"/>
              <a:gd name="connsiteX537" fmla="*/ 3212451 w 7768945"/>
              <a:gd name="connsiteY537" fmla="*/ 2649926 h 2819970"/>
              <a:gd name="connsiteX538" fmla="*/ 3182118 w 7768945"/>
              <a:gd name="connsiteY538" fmla="*/ 2632462 h 2819970"/>
              <a:gd name="connsiteX539" fmla="*/ 3152706 w 7768945"/>
              <a:gd name="connsiteY539" fmla="*/ 2615918 h 2819970"/>
              <a:gd name="connsiteX540" fmla="*/ 3124212 w 7768945"/>
              <a:gd name="connsiteY540" fmla="*/ 2597534 h 2819970"/>
              <a:gd name="connsiteX541" fmla="*/ 3095718 w 7768945"/>
              <a:gd name="connsiteY541" fmla="*/ 2579151 h 2819970"/>
              <a:gd name="connsiteX542" fmla="*/ 3068143 w 7768945"/>
              <a:gd name="connsiteY542" fmla="*/ 2560768 h 2819970"/>
              <a:gd name="connsiteX543" fmla="*/ 3040569 w 7768945"/>
              <a:gd name="connsiteY543" fmla="*/ 2539628 h 2819970"/>
              <a:gd name="connsiteX544" fmla="*/ 3012994 w 7768945"/>
              <a:gd name="connsiteY544" fmla="*/ 2519406 h 2819970"/>
              <a:gd name="connsiteX545" fmla="*/ 2986338 w 7768945"/>
              <a:gd name="connsiteY545" fmla="*/ 2497347 h 2819970"/>
              <a:gd name="connsiteX546" fmla="*/ 2961521 w 7768945"/>
              <a:gd name="connsiteY546" fmla="*/ 2476206 h 2819970"/>
              <a:gd name="connsiteX547" fmla="*/ 2935785 w 7768945"/>
              <a:gd name="connsiteY547" fmla="*/ 2453227 h 2819970"/>
              <a:gd name="connsiteX548" fmla="*/ 2910968 w 7768945"/>
              <a:gd name="connsiteY548" fmla="*/ 2431167 h 2819970"/>
              <a:gd name="connsiteX549" fmla="*/ 2887070 w 7768945"/>
              <a:gd name="connsiteY549" fmla="*/ 2407269 h 2819970"/>
              <a:gd name="connsiteX550" fmla="*/ 2863172 w 7768945"/>
              <a:gd name="connsiteY550" fmla="*/ 2383371 h 2819970"/>
              <a:gd name="connsiteX551" fmla="*/ 2839273 w 7768945"/>
              <a:gd name="connsiteY551" fmla="*/ 2358554 h 2819970"/>
              <a:gd name="connsiteX552" fmla="*/ 2818133 w 7768945"/>
              <a:gd name="connsiteY552" fmla="*/ 2332818 h 2819970"/>
              <a:gd name="connsiteX553" fmla="*/ 2796073 w 7768945"/>
              <a:gd name="connsiteY553" fmla="*/ 2306162 h 2819970"/>
              <a:gd name="connsiteX554" fmla="*/ 2774933 w 7768945"/>
              <a:gd name="connsiteY554" fmla="*/ 2280426 h 2819970"/>
              <a:gd name="connsiteX555" fmla="*/ 2754711 w 7768945"/>
              <a:gd name="connsiteY555" fmla="*/ 2253770 h 2819970"/>
              <a:gd name="connsiteX556" fmla="*/ 2733571 w 7768945"/>
              <a:gd name="connsiteY556" fmla="*/ 2226196 h 2819970"/>
              <a:gd name="connsiteX557" fmla="*/ 2714268 w 7768945"/>
              <a:gd name="connsiteY557" fmla="*/ 2198621 h 2819970"/>
              <a:gd name="connsiteX558" fmla="*/ 2695885 w 7768945"/>
              <a:gd name="connsiteY558" fmla="*/ 2170127 h 2819970"/>
              <a:gd name="connsiteX559" fmla="*/ 2678421 w 7768945"/>
              <a:gd name="connsiteY559" fmla="*/ 2140714 h 2819970"/>
              <a:gd name="connsiteX560" fmla="*/ 2660038 w 7768945"/>
              <a:gd name="connsiteY560" fmla="*/ 2111301 h 2819970"/>
              <a:gd name="connsiteX561" fmla="*/ 2643493 w 7768945"/>
              <a:gd name="connsiteY561" fmla="*/ 2081888 h 2819970"/>
              <a:gd name="connsiteX562" fmla="*/ 2627868 w 7768945"/>
              <a:gd name="connsiteY562" fmla="*/ 2051556 h 2819970"/>
              <a:gd name="connsiteX563" fmla="*/ 2613161 w 7768945"/>
              <a:gd name="connsiteY563" fmla="*/ 2021224 h 2819970"/>
              <a:gd name="connsiteX564" fmla="*/ 2598455 w 7768945"/>
              <a:gd name="connsiteY564" fmla="*/ 1989972 h 2819970"/>
              <a:gd name="connsiteX565" fmla="*/ 2584667 w 7768945"/>
              <a:gd name="connsiteY565" fmla="*/ 1958721 h 2819970"/>
              <a:gd name="connsiteX566" fmla="*/ 2570880 w 7768945"/>
              <a:gd name="connsiteY566" fmla="*/ 1927470 h 2819970"/>
              <a:gd name="connsiteX567" fmla="*/ 2559850 w 7768945"/>
              <a:gd name="connsiteY567" fmla="*/ 1895299 h 2819970"/>
              <a:gd name="connsiteX568" fmla="*/ 2547901 w 7768945"/>
              <a:gd name="connsiteY568" fmla="*/ 1863129 h 2819970"/>
              <a:gd name="connsiteX569" fmla="*/ 2536871 w 7768945"/>
              <a:gd name="connsiteY569" fmla="*/ 1829120 h 2819970"/>
              <a:gd name="connsiteX570" fmla="*/ 2526761 w 7768945"/>
              <a:gd name="connsiteY570" fmla="*/ 1796031 h 2819970"/>
              <a:gd name="connsiteX571" fmla="*/ 2518488 w 7768945"/>
              <a:gd name="connsiteY571" fmla="*/ 1762941 h 2819970"/>
              <a:gd name="connsiteX572" fmla="*/ 2509297 w 7768945"/>
              <a:gd name="connsiteY572" fmla="*/ 1728013 h 2819970"/>
              <a:gd name="connsiteX573" fmla="*/ 2502863 w 7768945"/>
              <a:gd name="connsiteY573" fmla="*/ 1694004 h 2819970"/>
              <a:gd name="connsiteX574" fmla="*/ 2495509 w 7768945"/>
              <a:gd name="connsiteY574" fmla="*/ 1659996 h 2819970"/>
              <a:gd name="connsiteX575" fmla="*/ 2489994 w 7768945"/>
              <a:gd name="connsiteY575" fmla="*/ 1624148 h 2819970"/>
              <a:gd name="connsiteX576" fmla="*/ 2485399 w 7768945"/>
              <a:gd name="connsiteY576" fmla="*/ 1589221 h 2819970"/>
              <a:gd name="connsiteX577" fmla="*/ 2480803 w 7768945"/>
              <a:gd name="connsiteY577" fmla="*/ 1554293 h 2819970"/>
              <a:gd name="connsiteX578" fmla="*/ 2478045 w 7768945"/>
              <a:gd name="connsiteY578" fmla="*/ 1518446 h 2819970"/>
              <a:gd name="connsiteX579" fmla="*/ 2475288 w 7768945"/>
              <a:gd name="connsiteY579" fmla="*/ 1482598 h 2819970"/>
              <a:gd name="connsiteX580" fmla="*/ 2474369 w 7768945"/>
              <a:gd name="connsiteY580" fmla="*/ 1445832 h 2819970"/>
              <a:gd name="connsiteX581" fmla="*/ 2474369 w 7768945"/>
              <a:gd name="connsiteY581" fmla="*/ 1409985 h 2819970"/>
              <a:gd name="connsiteX582" fmla="*/ 2474369 w 7768945"/>
              <a:gd name="connsiteY582" fmla="*/ 1382411 h 2819970"/>
              <a:gd name="connsiteX583" fmla="*/ 2473450 w 7768945"/>
              <a:gd name="connsiteY583" fmla="*/ 1354836 h 2819970"/>
              <a:gd name="connsiteX584" fmla="*/ 2471611 w 7768945"/>
              <a:gd name="connsiteY584" fmla="*/ 1327261 h 2819970"/>
              <a:gd name="connsiteX585" fmla="*/ 2467935 w 7768945"/>
              <a:gd name="connsiteY585" fmla="*/ 1301525 h 2819970"/>
              <a:gd name="connsiteX586" fmla="*/ 2465177 w 7768945"/>
              <a:gd name="connsiteY586" fmla="*/ 1274869 h 2819970"/>
              <a:gd name="connsiteX587" fmla="*/ 2462420 w 7768945"/>
              <a:gd name="connsiteY587" fmla="*/ 1248214 h 2819970"/>
              <a:gd name="connsiteX588" fmla="*/ 2457824 w 7768945"/>
              <a:gd name="connsiteY588" fmla="*/ 1221558 h 2819970"/>
              <a:gd name="connsiteX589" fmla="*/ 2452309 w 7768945"/>
              <a:gd name="connsiteY589" fmla="*/ 1195822 h 2819970"/>
              <a:gd name="connsiteX590" fmla="*/ 2446794 w 7768945"/>
              <a:gd name="connsiteY590" fmla="*/ 1170086 h 2819970"/>
              <a:gd name="connsiteX591" fmla="*/ 2441279 w 7768945"/>
              <a:gd name="connsiteY591" fmla="*/ 1144349 h 2819970"/>
              <a:gd name="connsiteX592" fmla="*/ 2433926 w 7768945"/>
              <a:gd name="connsiteY592" fmla="*/ 1118613 h 2819970"/>
              <a:gd name="connsiteX593" fmla="*/ 2426573 w 7768945"/>
              <a:gd name="connsiteY593" fmla="*/ 1093796 h 2819970"/>
              <a:gd name="connsiteX594" fmla="*/ 2418300 w 7768945"/>
              <a:gd name="connsiteY594" fmla="*/ 1068978 h 2819970"/>
              <a:gd name="connsiteX595" fmla="*/ 2409109 w 7768945"/>
              <a:gd name="connsiteY595" fmla="*/ 1044161 h 2819970"/>
              <a:gd name="connsiteX596" fmla="*/ 2400836 w 7768945"/>
              <a:gd name="connsiteY596" fmla="*/ 1020263 h 2819970"/>
              <a:gd name="connsiteX597" fmla="*/ 2390726 w 7768945"/>
              <a:gd name="connsiteY597" fmla="*/ 995446 h 2819970"/>
              <a:gd name="connsiteX598" fmla="*/ 2379696 w 7768945"/>
              <a:gd name="connsiteY598" fmla="*/ 971548 h 2819970"/>
              <a:gd name="connsiteX599" fmla="*/ 2369585 w 7768945"/>
              <a:gd name="connsiteY599" fmla="*/ 948569 h 2819970"/>
              <a:gd name="connsiteX600" fmla="*/ 2357636 w 7768945"/>
              <a:gd name="connsiteY600" fmla="*/ 925590 h 2819970"/>
              <a:gd name="connsiteX601" fmla="*/ 2345687 w 7768945"/>
              <a:gd name="connsiteY601" fmla="*/ 903530 h 2819970"/>
              <a:gd name="connsiteX602" fmla="*/ 2332819 w 7768945"/>
              <a:gd name="connsiteY602" fmla="*/ 880551 h 2819970"/>
              <a:gd name="connsiteX603" fmla="*/ 2319951 w 7768945"/>
              <a:gd name="connsiteY603" fmla="*/ 858492 h 2819970"/>
              <a:gd name="connsiteX604" fmla="*/ 2307082 w 7768945"/>
              <a:gd name="connsiteY604" fmla="*/ 836432 h 2819970"/>
              <a:gd name="connsiteX605" fmla="*/ 2293295 w 7768945"/>
              <a:gd name="connsiteY605" fmla="*/ 815291 h 2819970"/>
              <a:gd name="connsiteX606" fmla="*/ 2278589 w 7768945"/>
              <a:gd name="connsiteY606" fmla="*/ 795070 h 2819970"/>
              <a:gd name="connsiteX607" fmla="*/ 2262963 w 7768945"/>
              <a:gd name="connsiteY607" fmla="*/ 773010 h 2819970"/>
              <a:gd name="connsiteX608" fmla="*/ 2247337 w 7768945"/>
              <a:gd name="connsiteY608" fmla="*/ 753708 h 2819970"/>
              <a:gd name="connsiteX609" fmla="*/ 2230792 w 7768945"/>
              <a:gd name="connsiteY609" fmla="*/ 732567 h 2819970"/>
              <a:gd name="connsiteX610" fmla="*/ 2214248 w 7768945"/>
              <a:gd name="connsiteY610" fmla="*/ 714184 h 2819970"/>
              <a:gd name="connsiteX611" fmla="*/ 2197703 w 7768945"/>
              <a:gd name="connsiteY611" fmla="*/ 694882 h 2819970"/>
              <a:gd name="connsiteX612" fmla="*/ 2180239 w 7768945"/>
              <a:gd name="connsiteY612" fmla="*/ 676499 h 2819970"/>
              <a:gd name="connsiteX613" fmla="*/ 2162775 w 7768945"/>
              <a:gd name="connsiteY613" fmla="*/ 657197 h 2819970"/>
              <a:gd name="connsiteX614" fmla="*/ 2144392 w 7768945"/>
              <a:gd name="connsiteY614" fmla="*/ 639733 h 2819970"/>
              <a:gd name="connsiteX615" fmla="*/ 2125089 w 7768945"/>
              <a:gd name="connsiteY615" fmla="*/ 622269 h 2819970"/>
              <a:gd name="connsiteX616" fmla="*/ 2106706 w 7768945"/>
              <a:gd name="connsiteY616" fmla="*/ 605724 h 2819970"/>
              <a:gd name="connsiteX617" fmla="*/ 2087404 w 7768945"/>
              <a:gd name="connsiteY617" fmla="*/ 589179 h 2819970"/>
              <a:gd name="connsiteX618" fmla="*/ 2067183 w 7768945"/>
              <a:gd name="connsiteY618" fmla="*/ 573553 h 2819970"/>
              <a:gd name="connsiteX619" fmla="*/ 2046961 w 7768945"/>
              <a:gd name="connsiteY619" fmla="*/ 557928 h 2819970"/>
              <a:gd name="connsiteX620" fmla="*/ 2026740 w 7768945"/>
              <a:gd name="connsiteY620" fmla="*/ 543221 h 2819970"/>
              <a:gd name="connsiteX621" fmla="*/ 2004680 w 7768945"/>
              <a:gd name="connsiteY621" fmla="*/ 528515 h 2819970"/>
              <a:gd name="connsiteX622" fmla="*/ 1984458 w 7768945"/>
              <a:gd name="connsiteY622" fmla="*/ 513808 h 2819970"/>
              <a:gd name="connsiteX623" fmla="*/ 1961480 w 7768945"/>
              <a:gd name="connsiteY623" fmla="*/ 500940 h 2819970"/>
              <a:gd name="connsiteX624" fmla="*/ 1940339 w 7768945"/>
              <a:gd name="connsiteY624" fmla="*/ 487153 h 2819970"/>
              <a:gd name="connsiteX625" fmla="*/ 1917360 w 7768945"/>
              <a:gd name="connsiteY625" fmla="*/ 474285 h 2819970"/>
              <a:gd name="connsiteX626" fmla="*/ 1895301 w 7768945"/>
              <a:gd name="connsiteY626" fmla="*/ 462336 h 2819970"/>
              <a:gd name="connsiteX627" fmla="*/ 1871403 w 7768945"/>
              <a:gd name="connsiteY627" fmla="*/ 450386 h 2819970"/>
              <a:gd name="connsiteX628" fmla="*/ 1848424 w 7768945"/>
              <a:gd name="connsiteY628" fmla="*/ 440276 h 2819970"/>
              <a:gd name="connsiteX629" fmla="*/ 1824526 w 7768945"/>
              <a:gd name="connsiteY629" fmla="*/ 430165 h 2819970"/>
              <a:gd name="connsiteX630" fmla="*/ 1799708 w 7768945"/>
              <a:gd name="connsiteY630" fmla="*/ 420054 h 2819970"/>
              <a:gd name="connsiteX631" fmla="*/ 1776729 w 7768945"/>
              <a:gd name="connsiteY631" fmla="*/ 410863 h 2819970"/>
              <a:gd name="connsiteX632" fmla="*/ 1751912 w 7768945"/>
              <a:gd name="connsiteY632" fmla="*/ 401671 h 2819970"/>
              <a:gd name="connsiteX633" fmla="*/ 1726176 w 7768945"/>
              <a:gd name="connsiteY633" fmla="*/ 394318 h 2819970"/>
              <a:gd name="connsiteX634" fmla="*/ 1702277 w 7768945"/>
              <a:gd name="connsiteY634" fmla="*/ 386965 h 2819970"/>
              <a:gd name="connsiteX635" fmla="*/ 1676541 w 7768945"/>
              <a:gd name="connsiteY635" fmla="*/ 380531 h 2819970"/>
              <a:gd name="connsiteX636" fmla="*/ 1650805 w 7768945"/>
              <a:gd name="connsiteY636" fmla="*/ 373177 h 2819970"/>
              <a:gd name="connsiteX637" fmla="*/ 1625069 w 7768945"/>
              <a:gd name="connsiteY637" fmla="*/ 367662 h 2819970"/>
              <a:gd name="connsiteX638" fmla="*/ 1599332 w 7768945"/>
              <a:gd name="connsiteY638" fmla="*/ 362148 h 2819970"/>
              <a:gd name="connsiteX639" fmla="*/ 1572677 w 7768945"/>
              <a:gd name="connsiteY639" fmla="*/ 358471 h 2819970"/>
              <a:gd name="connsiteX640" fmla="*/ 1546021 w 7768945"/>
              <a:gd name="connsiteY640" fmla="*/ 354794 h 2819970"/>
              <a:gd name="connsiteX641" fmla="*/ 1518446 w 7768945"/>
              <a:gd name="connsiteY641" fmla="*/ 352037 h 2819970"/>
              <a:gd name="connsiteX642" fmla="*/ 1492710 w 7768945"/>
              <a:gd name="connsiteY642" fmla="*/ 350199 h 2819970"/>
              <a:gd name="connsiteX643" fmla="*/ 1465135 w 7768945"/>
              <a:gd name="connsiteY643" fmla="*/ 347441 h 2819970"/>
              <a:gd name="connsiteX644" fmla="*/ 1437560 w 7768945"/>
              <a:gd name="connsiteY644" fmla="*/ 346522 h 2819970"/>
              <a:gd name="connsiteX645" fmla="*/ 1409986 w 7768945"/>
              <a:gd name="connsiteY645" fmla="*/ 345603 h 2819970"/>
              <a:gd name="connsiteX646" fmla="*/ 1382411 w 7768945"/>
              <a:gd name="connsiteY646" fmla="*/ 346522 h 2819970"/>
              <a:gd name="connsiteX647" fmla="*/ 1355756 w 7768945"/>
              <a:gd name="connsiteY647" fmla="*/ 347441 h 2819970"/>
              <a:gd name="connsiteX648" fmla="*/ 1329100 w 7768945"/>
              <a:gd name="connsiteY648" fmla="*/ 350199 h 2819970"/>
              <a:gd name="connsiteX649" fmla="*/ 1301525 w 7768945"/>
              <a:gd name="connsiteY649" fmla="*/ 352037 h 2819970"/>
              <a:gd name="connsiteX650" fmla="*/ 1274870 w 7768945"/>
              <a:gd name="connsiteY650" fmla="*/ 354794 h 2819970"/>
              <a:gd name="connsiteX651" fmla="*/ 1248214 w 7768945"/>
              <a:gd name="connsiteY651" fmla="*/ 358471 h 2819970"/>
              <a:gd name="connsiteX652" fmla="*/ 1221559 w 7768945"/>
              <a:gd name="connsiteY652" fmla="*/ 362148 h 2819970"/>
              <a:gd name="connsiteX653" fmla="*/ 1196742 w 7768945"/>
              <a:gd name="connsiteY653" fmla="*/ 367662 h 2819970"/>
              <a:gd name="connsiteX654" fmla="*/ 1170086 w 7768945"/>
              <a:gd name="connsiteY654" fmla="*/ 373177 h 2819970"/>
              <a:gd name="connsiteX655" fmla="*/ 1144350 w 7768945"/>
              <a:gd name="connsiteY655" fmla="*/ 380531 h 2819970"/>
              <a:gd name="connsiteX656" fmla="*/ 1118614 w 7768945"/>
              <a:gd name="connsiteY656" fmla="*/ 386965 h 2819970"/>
              <a:gd name="connsiteX657" fmla="*/ 1094715 w 7768945"/>
              <a:gd name="connsiteY657" fmla="*/ 394318 h 2819970"/>
              <a:gd name="connsiteX658" fmla="*/ 1068979 w 7768945"/>
              <a:gd name="connsiteY658" fmla="*/ 401671 h 2819970"/>
              <a:gd name="connsiteX659" fmla="*/ 1044162 w 7768945"/>
              <a:gd name="connsiteY659" fmla="*/ 410863 h 2819970"/>
              <a:gd name="connsiteX660" fmla="*/ 1020263 w 7768945"/>
              <a:gd name="connsiteY660" fmla="*/ 420054 h 2819970"/>
              <a:gd name="connsiteX661" fmla="*/ 996365 w 7768945"/>
              <a:gd name="connsiteY661" fmla="*/ 430165 h 2819970"/>
              <a:gd name="connsiteX662" fmla="*/ 973386 w 7768945"/>
              <a:gd name="connsiteY662" fmla="*/ 440276 h 2819970"/>
              <a:gd name="connsiteX663" fmla="*/ 949488 w 7768945"/>
              <a:gd name="connsiteY663" fmla="*/ 450386 h 2819970"/>
              <a:gd name="connsiteX664" fmla="*/ 925590 w 7768945"/>
              <a:gd name="connsiteY664" fmla="*/ 462336 h 2819970"/>
              <a:gd name="connsiteX665" fmla="*/ 903531 w 7768945"/>
              <a:gd name="connsiteY665" fmla="*/ 474285 h 2819970"/>
              <a:gd name="connsiteX666" fmla="*/ 880552 w 7768945"/>
              <a:gd name="connsiteY666" fmla="*/ 487153 h 2819970"/>
              <a:gd name="connsiteX667" fmla="*/ 859411 w 7768945"/>
              <a:gd name="connsiteY667" fmla="*/ 500940 h 2819970"/>
              <a:gd name="connsiteX668" fmla="*/ 836432 w 7768945"/>
              <a:gd name="connsiteY668" fmla="*/ 513808 h 2819970"/>
              <a:gd name="connsiteX669" fmla="*/ 815292 w 7768945"/>
              <a:gd name="connsiteY669" fmla="*/ 528515 h 2819970"/>
              <a:gd name="connsiteX670" fmla="*/ 795070 w 7768945"/>
              <a:gd name="connsiteY670" fmla="*/ 543221 h 2819970"/>
              <a:gd name="connsiteX671" fmla="*/ 773930 w 7768945"/>
              <a:gd name="connsiteY671" fmla="*/ 557928 h 2819970"/>
              <a:gd name="connsiteX672" fmla="*/ 753708 w 7768945"/>
              <a:gd name="connsiteY672" fmla="*/ 573553 h 2819970"/>
              <a:gd name="connsiteX673" fmla="*/ 733487 w 7768945"/>
              <a:gd name="connsiteY673" fmla="*/ 589179 h 2819970"/>
              <a:gd name="connsiteX674" fmla="*/ 714185 w 7768945"/>
              <a:gd name="connsiteY674" fmla="*/ 605724 h 2819970"/>
              <a:gd name="connsiteX675" fmla="*/ 695802 w 7768945"/>
              <a:gd name="connsiteY675" fmla="*/ 622269 h 2819970"/>
              <a:gd name="connsiteX676" fmla="*/ 676499 w 7768945"/>
              <a:gd name="connsiteY676" fmla="*/ 639733 h 2819970"/>
              <a:gd name="connsiteX677" fmla="*/ 658116 w 7768945"/>
              <a:gd name="connsiteY677" fmla="*/ 657197 h 2819970"/>
              <a:gd name="connsiteX678" fmla="*/ 640652 w 7768945"/>
              <a:gd name="connsiteY678" fmla="*/ 676499 h 2819970"/>
              <a:gd name="connsiteX679" fmla="*/ 623188 w 7768945"/>
              <a:gd name="connsiteY679" fmla="*/ 694882 h 2819970"/>
              <a:gd name="connsiteX680" fmla="*/ 606643 w 7768945"/>
              <a:gd name="connsiteY680" fmla="*/ 714184 h 2819970"/>
              <a:gd name="connsiteX681" fmla="*/ 590098 w 7768945"/>
              <a:gd name="connsiteY681" fmla="*/ 732567 h 2819970"/>
              <a:gd name="connsiteX682" fmla="*/ 573553 w 7768945"/>
              <a:gd name="connsiteY682" fmla="*/ 753708 h 2819970"/>
              <a:gd name="connsiteX683" fmla="*/ 558847 w 7768945"/>
              <a:gd name="connsiteY683" fmla="*/ 773010 h 2819970"/>
              <a:gd name="connsiteX684" fmla="*/ 543221 w 7768945"/>
              <a:gd name="connsiteY684" fmla="*/ 795070 h 2819970"/>
              <a:gd name="connsiteX685" fmla="*/ 528515 w 7768945"/>
              <a:gd name="connsiteY685" fmla="*/ 815291 h 2819970"/>
              <a:gd name="connsiteX686" fmla="*/ 514728 w 7768945"/>
              <a:gd name="connsiteY686" fmla="*/ 836432 h 2819970"/>
              <a:gd name="connsiteX687" fmla="*/ 500940 w 7768945"/>
              <a:gd name="connsiteY687" fmla="*/ 858492 h 2819970"/>
              <a:gd name="connsiteX688" fmla="*/ 488072 w 7768945"/>
              <a:gd name="connsiteY688" fmla="*/ 880551 h 2819970"/>
              <a:gd name="connsiteX689" fmla="*/ 475204 w 7768945"/>
              <a:gd name="connsiteY689" fmla="*/ 903530 h 2819970"/>
              <a:gd name="connsiteX690" fmla="*/ 463255 w 7768945"/>
              <a:gd name="connsiteY690" fmla="*/ 925590 h 2819970"/>
              <a:gd name="connsiteX691" fmla="*/ 451306 w 7768945"/>
              <a:gd name="connsiteY691" fmla="*/ 948569 h 2819970"/>
              <a:gd name="connsiteX692" fmla="*/ 441195 w 7768945"/>
              <a:gd name="connsiteY692" fmla="*/ 971548 h 2819970"/>
              <a:gd name="connsiteX693" fmla="*/ 430165 w 7768945"/>
              <a:gd name="connsiteY693" fmla="*/ 995446 h 2819970"/>
              <a:gd name="connsiteX694" fmla="*/ 420055 w 7768945"/>
              <a:gd name="connsiteY694" fmla="*/ 1020263 h 2819970"/>
              <a:gd name="connsiteX695" fmla="*/ 411782 w 7768945"/>
              <a:gd name="connsiteY695" fmla="*/ 1044161 h 2819970"/>
              <a:gd name="connsiteX696" fmla="*/ 402591 w 7768945"/>
              <a:gd name="connsiteY696" fmla="*/ 1068978 h 2819970"/>
              <a:gd name="connsiteX697" fmla="*/ 395237 w 7768945"/>
              <a:gd name="connsiteY697" fmla="*/ 1093796 h 2819970"/>
              <a:gd name="connsiteX698" fmla="*/ 386965 w 7768945"/>
              <a:gd name="connsiteY698" fmla="*/ 1118613 h 2819970"/>
              <a:gd name="connsiteX699" fmla="*/ 380531 w 7768945"/>
              <a:gd name="connsiteY699" fmla="*/ 1144349 h 2819970"/>
              <a:gd name="connsiteX700" fmla="*/ 374097 w 7768945"/>
              <a:gd name="connsiteY700" fmla="*/ 1170086 h 2819970"/>
              <a:gd name="connsiteX701" fmla="*/ 368582 w 7768945"/>
              <a:gd name="connsiteY701" fmla="*/ 1195822 h 2819970"/>
              <a:gd name="connsiteX702" fmla="*/ 363986 w 7768945"/>
              <a:gd name="connsiteY702" fmla="*/ 1221558 h 2819970"/>
              <a:gd name="connsiteX703" fmla="*/ 358471 w 7768945"/>
              <a:gd name="connsiteY703" fmla="*/ 1248214 h 2819970"/>
              <a:gd name="connsiteX704" fmla="*/ 355713 w 7768945"/>
              <a:gd name="connsiteY704" fmla="*/ 1274869 h 2819970"/>
              <a:gd name="connsiteX705" fmla="*/ 352037 w 7768945"/>
              <a:gd name="connsiteY705" fmla="*/ 1301525 h 2819970"/>
              <a:gd name="connsiteX706" fmla="*/ 350198 w 7768945"/>
              <a:gd name="connsiteY706" fmla="*/ 1327261 h 2819970"/>
              <a:gd name="connsiteX707" fmla="*/ 347441 w 7768945"/>
              <a:gd name="connsiteY707" fmla="*/ 1354836 h 2819970"/>
              <a:gd name="connsiteX708" fmla="*/ 346522 w 7768945"/>
              <a:gd name="connsiteY708" fmla="*/ 1382411 h 2819970"/>
              <a:gd name="connsiteX709" fmla="*/ 346522 w 7768945"/>
              <a:gd name="connsiteY709" fmla="*/ 1409985 h 2819970"/>
              <a:gd name="connsiteX710" fmla="*/ 0 w 7768945"/>
              <a:gd name="connsiteY710" fmla="*/ 1409985 h 2819970"/>
              <a:gd name="connsiteX711" fmla="*/ 919 w 7768945"/>
              <a:gd name="connsiteY711" fmla="*/ 1374138 h 2819970"/>
              <a:gd name="connsiteX712" fmla="*/ 1838 w 7768945"/>
              <a:gd name="connsiteY712" fmla="*/ 1337372 h 2819970"/>
              <a:gd name="connsiteX713" fmla="*/ 4596 w 7768945"/>
              <a:gd name="connsiteY713" fmla="*/ 1301525 h 2819970"/>
              <a:gd name="connsiteX714" fmla="*/ 8273 w 7768945"/>
              <a:gd name="connsiteY714" fmla="*/ 1265678 h 2819970"/>
              <a:gd name="connsiteX715" fmla="*/ 11949 w 7768945"/>
              <a:gd name="connsiteY715" fmla="*/ 1230750 h 2819970"/>
              <a:gd name="connsiteX716" fmla="*/ 16545 w 7768945"/>
              <a:gd name="connsiteY716" fmla="*/ 1195822 h 2819970"/>
              <a:gd name="connsiteX717" fmla="*/ 22979 w 7768945"/>
              <a:gd name="connsiteY717" fmla="*/ 1159975 h 2819970"/>
              <a:gd name="connsiteX718" fmla="*/ 29413 w 7768945"/>
              <a:gd name="connsiteY718" fmla="*/ 1125966 h 2819970"/>
              <a:gd name="connsiteX719" fmla="*/ 35847 w 7768945"/>
              <a:gd name="connsiteY719" fmla="*/ 1091957 h 2819970"/>
              <a:gd name="connsiteX720" fmla="*/ 45039 w 7768945"/>
              <a:gd name="connsiteY720" fmla="*/ 1057029 h 2819970"/>
              <a:gd name="connsiteX721" fmla="*/ 54230 w 7768945"/>
              <a:gd name="connsiteY721" fmla="*/ 1023940 h 2819970"/>
              <a:gd name="connsiteX722" fmla="*/ 63422 w 7768945"/>
              <a:gd name="connsiteY722" fmla="*/ 990850 h 2819970"/>
              <a:gd name="connsiteX723" fmla="*/ 74452 w 7768945"/>
              <a:gd name="connsiteY723" fmla="*/ 956841 h 2819970"/>
              <a:gd name="connsiteX724" fmla="*/ 86401 w 7768945"/>
              <a:gd name="connsiteY724" fmla="*/ 924671 h 2819970"/>
              <a:gd name="connsiteX725" fmla="*/ 98350 w 7768945"/>
              <a:gd name="connsiteY725" fmla="*/ 892500 h 2819970"/>
              <a:gd name="connsiteX726" fmla="*/ 110299 w 7768945"/>
              <a:gd name="connsiteY726" fmla="*/ 861249 h 2819970"/>
              <a:gd name="connsiteX727" fmla="*/ 124086 w 7768945"/>
              <a:gd name="connsiteY727" fmla="*/ 829998 h 2819970"/>
              <a:gd name="connsiteX728" fmla="*/ 138792 w 7768945"/>
              <a:gd name="connsiteY728" fmla="*/ 798747 h 2819970"/>
              <a:gd name="connsiteX729" fmla="*/ 154418 w 7768945"/>
              <a:gd name="connsiteY729" fmla="*/ 768414 h 2819970"/>
              <a:gd name="connsiteX730" fmla="*/ 170044 w 7768945"/>
              <a:gd name="connsiteY730" fmla="*/ 738082 h 2819970"/>
              <a:gd name="connsiteX731" fmla="*/ 187508 w 7768945"/>
              <a:gd name="connsiteY731" fmla="*/ 708669 h 2819970"/>
              <a:gd name="connsiteX732" fmla="*/ 204972 w 7768945"/>
              <a:gd name="connsiteY732" fmla="*/ 679256 h 2819970"/>
              <a:gd name="connsiteX733" fmla="*/ 222436 w 7768945"/>
              <a:gd name="connsiteY733" fmla="*/ 649843 h 2819970"/>
              <a:gd name="connsiteX734" fmla="*/ 240819 w 7768945"/>
              <a:gd name="connsiteY734" fmla="*/ 621349 h 2819970"/>
              <a:gd name="connsiteX735" fmla="*/ 261040 w 7768945"/>
              <a:gd name="connsiteY735" fmla="*/ 593775 h 2819970"/>
              <a:gd name="connsiteX736" fmla="*/ 280343 w 7768945"/>
              <a:gd name="connsiteY736" fmla="*/ 566200 h 2819970"/>
              <a:gd name="connsiteX737" fmla="*/ 300564 w 7768945"/>
              <a:gd name="connsiteY737" fmla="*/ 539545 h 2819970"/>
              <a:gd name="connsiteX738" fmla="*/ 322624 w 7768945"/>
              <a:gd name="connsiteY738" fmla="*/ 513808 h 2819970"/>
              <a:gd name="connsiteX739" fmla="*/ 343764 w 7768945"/>
              <a:gd name="connsiteY739" fmla="*/ 487153 h 2819970"/>
              <a:gd name="connsiteX740" fmla="*/ 366743 w 7768945"/>
              <a:gd name="connsiteY740" fmla="*/ 461416 h 2819970"/>
              <a:gd name="connsiteX741" fmla="*/ 389722 w 7768945"/>
              <a:gd name="connsiteY741" fmla="*/ 436599 h 2819970"/>
              <a:gd name="connsiteX742" fmla="*/ 413620 w 7768945"/>
              <a:gd name="connsiteY742" fmla="*/ 412701 h 2819970"/>
              <a:gd name="connsiteX743" fmla="*/ 438438 w 7768945"/>
              <a:gd name="connsiteY743" fmla="*/ 388803 h 2819970"/>
              <a:gd name="connsiteX744" fmla="*/ 462336 w 7768945"/>
              <a:gd name="connsiteY744" fmla="*/ 366743 h 2819970"/>
              <a:gd name="connsiteX745" fmla="*/ 488072 w 7768945"/>
              <a:gd name="connsiteY745" fmla="*/ 343764 h 2819970"/>
              <a:gd name="connsiteX746" fmla="*/ 513808 w 7768945"/>
              <a:gd name="connsiteY746" fmla="*/ 322624 h 2819970"/>
              <a:gd name="connsiteX747" fmla="*/ 539545 w 7768945"/>
              <a:gd name="connsiteY747" fmla="*/ 300564 h 2819970"/>
              <a:gd name="connsiteX748" fmla="*/ 566200 w 7768945"/>
              <a:gd name="connsiteY748" fmla="*/ 280343 h 2819970"/>
              <a:gd name="connsiteX749" fmla="*/ 593775 w 7768945"/>
              <a:gd name="connsiteY749" fmla="*/ 259202 h 2819970"/>
              <a:gd name="connsiteX750" fmla="*/ 622269 w 7768945"/>
              <a:gd name="connsiteY750" fmla="*/ 240819 h 2819970"/>
              <a:gd name="connsiteX751" fmla="*/ 650763 w 7768945"/>
              <a:gd name="connsiteY751" fmla="*/ 222436 h 2819970"/>
              <a:gd name="connsiteX752" fmla="*/ 679256 w 7768945"/>
              <a:gd name="connsiteY752" fmla="*/ 204053 h 2819970"/>
              <a:gd name="connsiteX753" fmla="*/ 708670 w 7768945"/>
              <a:gd name="connsiteY753" fmla="*/ 187508 h 2819970"/>
              <a:gd name="connsiteX754" fmla="*/ 738083 w 7768945"/>
              <a:gd name="connsiteY754" fmla="*/ 170044 h 2819970"/>
              <a:gd name="connsiteX755" fmla="*/ 768415 w 7768945"/>
              <a:gd name="connsiteY755" fmla="*/ 153499 h 2819970"/>
              <a:gd name="connsiteX756" fmla="*/ 799666 w 7768945"/>
              <a:gd name="connsiteY756" fmla="*/ 138793 h 2819970"/>
              <a:gd name="connsiteX757" fmla="*/ 829998 w 7768945"/>
              <a:gd name="connsiteY757" fmla="*/ 124086 h 2819970"/>
              <a:gd name="connsiteX758" fmla="*/ 861250 w 7768945"/>
              <a:gd name="connsiteY758" fmla="*/ 110299 h 2819970"/>
              <a:gd name="connsiteX759" fmla="*/ 893420 w 7768945"/>
              <a:gd name="connsiteY759" fmla="*/ 98350 h 2819970"/>
              <a:gd name="connsiteX760" fmla="*/ 925590 w 7768945"/>
              <a:gd name="connsiteY760" fmla="*/ 85482 h 2819970"/>
              <a:gd name="connsiteX761" fmla="*/ 958680 w 7768945"/>
              <a:gd name="connsiteY761" fmla="*/ 74452 h 2819970"/>
              <a:gd name="connsiteX762" fmla="*/ 991770 w 7768945"/>
              <a:gd name="connsiteY762" fmla="*/ 63422 h 2819970"/>
              <a:gd name="connsiteX763" fmla="*/ 1023940 w 7768945"/>
              <a:gd name="connsiteY763" fmla="*/ 54230 h 2819970"/>
              <a:gd name="connsiteX764" fmla="*/ 1057949 w 7768945"/>
              <a:gd name="connsiteY764" fmla="*/ 44120 h 2819970"/>
              <a:gd name="connsiteX765" fmla="*/ 1091958 w 7768945"/>
              <a:gd name="connsiteY765" fmla="*/ 35847 h 2819970"/>
              <a:gd name="connsiteX766" fmla="*/ 1125967 w 7768945"/>
              <a:gd name="connsiteY766" fmla="*/ 28494 h 2819970"/>
              <a:gd name="connsiteX767" fmla="*/ 1160895 w 7768945"/>
              <a:gd name="connsiteY767" fmla="*/ 21141 h 2819970"/>
              <a:gd name="connsiteX768" fmla="*/ 1195822 w 7768945"/>
              <a:gd name="connsiteY768" fmla="*/ 16545 h 2819970"/>
              <a:gd name="connsiteX769" fmla="*/ 1230750 w 7768945"/>
              <a:gd name="connsiteY769" fmla="*/ 11030 h 2819970"/>
              <a:gd name="connsiteX770" fmla="*/ 1265679 w 7768945"/>
              <a:gd name="connsiteY770" fmla="*/ 6434 h 2819970"/>
              <a:gd name="connsiteX771" fmla="*/ 1302445 w 7768945"/>
              <a:gd name="connsiteY771" fmla="*/ 3677 h 2819970"/>
              <a:gd name="connsiteX772" fmla="*/ 1337372 w 7768945"/>
              <a:gd name="connsiteY772" fmla="*/ 1838 h 2819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</a:cxnLst>
            <a:rect l="l" t="t" r="r" b="b"/>
            <a:pathLst>
              <a:path w="7768945" h="2819970">
                <a:moveTo>
                  <a:pt x="1374139" y="0"/>
                </a:moveTo>
                <a:lnTo>
                  <a:pt x="1409986" y="0"/>
                </a:lnTo>
                <a:lnTo>
                  <a:pt x="1447671" y="0"/>
                </a:lnTo>
                <a:lnTo>
                  <a:pt x="1483519" y="1838"/>
                </a:lnTo>
                <a:lnTo>
                  <a:pt x="1518446" y="3677"/>
                </a:lnTo>
                <a:lnTo>
                  <a:pt x="1555212" y="6434"/>
                </a:lnTo>
                <a:lnTo>
                  <a:pt x="1590140" y="11030"/>
                </a:lnTo>
                <a:lnTo>
                  <a:pt x="1625987" y="16545"/>
                </a:lnTo>
                <a:lnTo>
                  <a:pt x="1659996" y="21141"/>
                </a:lnTo>
                <a:lnTo>
                  <a:pt x="1694005" y="28494"/>
                </a:lnTo>
                <a:lnTo>
                  <a:pt x="1728933" y="35847"/>
                </a:lnTo>
                <a:lnTo>
                  <a:pt x="1762942" y="44120"/>
                </a:lnTo>
                <a:lnTo>
                  <a:pt x="1796032" y="54230"/>
                </a:lnTo>
                <a:lnTo>
                  <a:pt x="1829121" y="63422"/>
                </a:lnTo>
                <a:lnTo>
                  <a:pt x="1863130" y="74452"/>
                </a:lnTo>
                <a:lnTo>
                  <a:pt x="1895301" y="85482"/>
                </a:lnTo>
                <a:lnTo>
                  <a:pt x="1927471" y="98350"/>
                </a:lnTo>
                <a:lnTo>
                  <a:pt x="1959641" y="110299"/>
                </a:lnTo>
                <a:lnTo>
                  <a:pt x="1990893" y="124086"/>
                </a:lnTo>
                <a:lnTo>
                  <a:pt x="2021225" y="138793"/>
                </a:lnTo>
                <a:lnTo>
                  <a:pt x="2052476" y="153499"/>
                </a:lnTo>
                <a:lnTo>
                  <a:pt x="2081889" y="170044"/>
                </a:lnTo>
                <a:lnTo>
                  <a:pt x="2112221" y="187508"/>
                </a:lnTo>
                <a:lnTo>
                  <a:pt x="2141634" y="204053"/>
                </a:lnTo>
                <a:lnTo>
                  <a:pt x="2170128" y="222436"/>
                </a:lnTo>
                <a:lnTo>
                  <a:pt x="2198622" y="240819"/>
                </a:lnTo>
                <a:lnTo>
                  <a:pt x="2227116" y="259202"/>
                </a:lnTo>
                <a:lnTo>
                  <a:pt x="2253771" y="280343"/>
                </a:lnTo>
                <a:lnTo>
                  <a:pt x="2281346" y="300564"/>
                </a:lnTo>
                <a:lnTo>
                  <a:pt x="2308002" y="322624"/>
                </a:lnTo>
                <a:lnTo>
                  <a:pt x="2332819" y="343764"/>
                </a:lnTo>
                <a:lnTo>
                  <a:pt x="2358555" y="366743"/>
                </a:lnTo>
                <a:lnTo>
                  <a:pt x="2383372" y="388803"/>
                </a:lnTo>
                <a:lnTo>
                  <a:pt x="2407270" y="412701"/>
                </a:lnTo>
                <a:lnTo>
                  <a:pt x="2431169" y="436599"/>
                </a:lnTo>
                <a:lnTo>
                  <a:pt x="2455067" y="461416"/>
                </a:lnTo>
                <a:lnTo>
                  <a:pt x="2477126" y="487153"/>
                </a:lnTo>
                <a:lnTo>
                  <a:pt x="2498267" y="513808"/>
                </a:lnTo>
                <a:lnTo>
                  <a:pt x="2520327" y="539545"/>
                </a:lnTo>
                <a:lnTo>
                  <a:pt x="2540548" y="566200"/>
                </a:lnTo>
                <a:lnTo>
                  <a:pt x="2560770" y="593775"/>
                </a:lnTo>
                <a:lnTo>
                  <a:pt x="2580072" y="621349"/>
                </a:lnTo>
                <a:lnTo>
                  <a:pt x="2598455" y="649843"/>
                </a:lnTo>
                <a:lnTo>
                  <a:pt x="2615919" y="679256"/>
                </a:lnTo>
                <a:lnTo>
                  <a:pt x="2634302" y="708669"/>
                </a:lnTo>
                <a:lnTo>
                  <a:pt x="2650847" y="738082"/>
                </a:lnTo>
                <a:lnTo>
                  <a:pt x="2666473" y="768414"/>
                </a:lnTo>
                <a:lnTo>
                  <a:pt x="2682098" y="798747"/>
                </a:lnTo>
                <a:lnTo>
                  <a:pt x="2695886" y="829998"/>
                </a:lnTo>
                <a:lnTo>
                  <a:pt x="2709673" y="861249"/>
                </a:lnTo>
                <a:lnTo>
                  <a:pt x="2723460" y="892500"/>
                </a:lnTo>
                <a:lnTo>
                  <a:pt x="2734490" y="924671"/>
                </a:lnTo>
                <a:lnTo>
                  <a:pt x="2746439" y="956841"/>
                </a:lnTo>
                <a:lnTo>
                  <a:pt x="2757469" y="990850"/>
                </a:lnTo>
                <a:lnTo>
                  <a:pt x="2767580" y="1023940"/>
                </a:lnTo>
                <a:lnTo>
                  <a:pt x="2775852" y="1057029"/>
                </a:lnTo>
                <a:lnTo>
                  <a:pt x="2785044" y="1091957"/>
                </a:lnTo>
                <a:lnTo>
                  <a:pt x="2791478" y="1125966"/>
                </a:lnTo>
                <a:lnTo>
                  <a:pt x="2798831" y="1159975"/>
                </a:lnTo>
                <a:lnTo>
                  <a:pt x="2804346" y="1195822"/>
                </a:lnTo>
                <a:lnTo>
                  <a:pt x="2808942" y="1230750"/>
                </a:lnTo>
                <a:lnTo>
                  <a:pt x="2813538" y="1265678"/>
                </a:lnTo>
                <a:lnTo>
                  <a:pt x="2816295" y="1301525"/>
                </a:lnTo>
                <a:lnTo>
                  <a:pt x="2819053" y="1337372"/>
                </a:lnTo>
                <a:lnTo>
                  <a:pt x="2819972" y="1374138"/>
                </a:lnTo>
                <a:lnTo>
                  <a:pt x="2820891" y="1409985"/>
                </a:lnTo>
                <a:lnTo>
                  <a:pt x="2819971" y="1409985"/>
                </a:lnTo>
                <a:lnTo>
                  <a:pt x="2819971" y="1437560"/>
                </a:lnTo>
                <a:lnTo>
                  <a:pt x="2821810" y="1465134"/>
                </a:lnTo>
                <a:lnTo>
                  <a:pt x="2822729" y="1492709"/>
                </a:lnTo>
                <a:lnTo>
                  <a:pt x="2826405" y="1518446"/>
                </a:lnTo>
                <a:lnTo>
                  <a:pt x="2829163" y="1545101"/>
                </a:lnTo>
                <a:lnTo>
                  <a:pt x="2832839" y="1571757"/>
                </a:lnTo>
                <a:lnTo>
                  <a:pt x="2836516" y="1598412"/>
                </a:lnTo>
                <a:lnTo>
                  <a:pt x="2842031" y="1624148"/>
                </a:lnTo>
                <a:lnTo>
                  <a:pt x="2847546" y="1649885"/>
                </a:lnTo>
                <a:lnTo>
                  <a:pt x="2853061" y="1675621"/>
                </a:lnTo>
                <a:lnTo>
                  <a:pt x="2860414" y="1701358"/>
                </a:lnTo>
                <a:lnTo>
                  <a:pt x="2867767" y="1726175"/>
                </a:lnTo>
                <a:lnTo>
                  <a:pt x="2876040" y="1750992"/>
                </a:lnTo>
                <a:lnTo>
                  <a:pt x="2885231" y="1775809"/>
                </a:lnTo>
                <a:lnTo>
                  <a:pt x="2893504" y="1799707"/>
                </a:lnTo>
                <a:lnTo>
                  <a:pt x="2903614" y="1824524"/>
                </a:lnTo>
                <a:lnTo>
                  <a:pt x="2914644" y="1848422"/>
                </a:lnTo>
                <a:lnTo>
                  <a:pt x="2924755" y="1871401"/>
                </a:lnTo>
                <a:lnTo>
                  <a:pt x="2936704" y="1894380"/>
                </a:lnTo>
                <a:lnTo>
                  <a:pt x="2948653" y="1916440"/>
                </a:lnTo>
                <a:lnTo>
                  <a:pt x="2961521" y="1939419"/>
                </a:lnTo>
                <a:lnTo>
                  <a:pt x="2974389" y="1961479"/>
                </a:lnTo>
                <a:lnTo>
                  <a:pt x="2987258" y="1983538"/>
                </a:lnTo>
                <a:lnTo>
                  <a:pt x="3001964" y="2004679"/>
                </a:lnTo>
                <a:lnTo>
                  <a:pt x="3015751" y="2024900"/>
                </a:lnTo>
                <a:lnTo>
                  <a:pt x="3031377" y="2046960"/>
                </a:lnTo>
                <a:lnTo>
                  <a:pt x="3047003" y="2066262"/>
                </a:lnTo>
                <a:lnTo>
                  <a:pt x="3063547" y="2087403"/>
                </a:lnTo>
                <a:lnTo>
                  <a:pt x="3080092" y="2105786"/>
                </a:lnTo>
                <a:lnTo>
                  <a:pt x="3096637" y="2125088"/>
                </a:lnTo>
                <a:lnTo>
                  <a:pt x="3114101" y="2143472"/>
                </a:lnTo>
                <a:lnTo>
                  <a:pt x="3131565" y="2162774"/>
                </a:lnTo>
                <a:lnTo>
                  <a:pt x="3149948" y="2180238"/>
                </a:lnTo>
                <a:lnTo>
                  <a:pt x="3169250" y="2197702"/>
                </a:lnTo>
                <a:lnTo>
                  <a:pt x="3187633" y="2214247"/>
                </a:lnTo>
                <a:lnTo>
                  <a:pt x="3206936" y="2230791"/>
                </a:lnTo>
                <a:lnTo>
                  <a:pt x="3227157" y="2246417"/>
                </a:lnTo>
                <a:lnTo>
                  <a:pt x="3247379" y="2262043"/>
                </a:lnTo>
                <a:lnTo>
                  <a:pt x="3267600" y="2276749"/>
                </a:lnTo>
                <a:lnTo>
                  <a:pt x="3289660" y="2291456"/>
                </a:lnTo>
                <a:lnTo>
                  <a:pt x="3310800" y="2306162"/>
                </a:lnTo>
                <a:lnTo>
                  <a:pt x="3332860" y="2319030"/>
                </a:lnTo>
                <a:lnTo>
                  <a:pt x="3354001" y="2332818"/>
                </a:lnTo>
                <a:lnTo>
                  <a:pt x="3376979" y="2345686"/>
                </a:lnTo>
                <a:lnTo>
                  <a:pt x="3399039" y="2357635"/>
                </a:lnTo>
                <a:lnTo>
                  <a:pt x="3422937" y="2369584"/>
                </a:lnTo>
                <a:lnTo>
                  <a:pt x="3445916" y="2379695"/>
                </a:lnTo>
                <a:lnTo>
                  <a:pt x="3469814" y="2389805"/>
                </a:lnTo>
                <a:lnTo>
                  <a:pt x="3494631" y="2399916"/>
                </a:lnTo>
                <a:lnTo>
                  <a:pt x="3517610" y="2409108"/>
                </a:lnTo>
                <a:lnTo>
                  <a:pt x="3543347" y="2418299"/>
                </a:lnTo>
                <a:lnTo>
                  <a:pt x="3568164" y="2425652"/>
                </a:lnTo>
                <a:lnTo>
                  <a:pt x="3592981" y="2433006"/>
                </a:lnTo>
                <a:lnTo>
                  <a:pt x="3617798" y="2439440"/>
                </a:lnTo>
                <a:lnTo>
                  <a:pt x="3644454" y="2446793"/>
                </a:lnTo>
                <a:lnTo>
                  <a:pt x="3669271" y="2452308"/>
                </a:lnTo>
                <a:lnTo>
                  <a:pt x="3695926" y="2457823"/>
                </a:lnTo>
                <a:lnTo>
                  <a:pt x="3721663" y="2461499"/>
                </a:lnTo>
                <a:lnTo>
                  <a:pt x="3748318" y="2465176"/>
                </a:lnTo>
                <a:lnTo>
                  <a:pt x="3775893" y="2467934"/>
                </a:lnTo>
                <a:lnTo>
                  <a:pt x="3801629" y="2469772"/>
                </a:lnTo>
                <a:lnTo>
                  <a:pt x="3829204" y="2472529"/>
                </a:lnTo>
                <a:lnTo>
                  <a:pt x="3856779" y="2473448"/>
                </a:lnTo>
                <a:lnTo>
                  <a:pt x="3884353" y="2474368"/>
                </a:lnTo>
                <a:lnTo>
                  <a:pt x="3911928" y="2473448"/>
                </a:lnTo>
                <a:lnTo>
                  <a:pt x="3939503" y="2472529"/>
                </a:lnTo>
                <a:lnTo>
                  <a:pt x="3965239" y="2469772"/>
                </a:lnTo>
                <a:lnTo>
                  <a:pt x="3992814" y="2467934"/>
                </a:lnTo>
                <a:lnTo>
                  <a:pt x="4019469" y="2465176"/>
                </a:lnTo>
                <a:lnTo>
                  <a:pt x="4046125" y="2461499"/>
                </a:lnTo>
                <a:lnTo>
                  <a:pt x="4072780" y="2457823"/>
                </a:lnTo>
                <a:lnTo>
                  <a:pt x="4097597" y="2452308"/>
                </a:lnTo>
                <a:lnTo>
                  <a:pt x="4124253" y="2446793"/>
                </a:lnTo>
                <a:lnTo>
                  <a:pt x="4149989" y="2439440"/>
                </a:lnTo>
                <a:lnTo>
                  <a:pt x="4175726" y="2433006"/>
                </a:lnTo>
                <a:lnTo>
                  <a:pt x="4200543" y="2425652"/>
                </a:lnTo>
                <a:lnTo>
                  <a:pt x="4225360" y="2418299"/>
                </a:lnTo>
                <a:lnTo>
                  <a:pt x="4250177" y="2409108"/>
                </a:lnTo>
                <a:lnTo>
                  <a:pt x="4274075" y="2399916"/>
                </a:lnTo>
                <a:lnTo>
                  <a:pt x="4297973" y="2389805"/>
                </a:lnTo>
                <a:lnTo>
                  <a:pt x="4320952" y="2379695"/>
                </a:lnTo>
                <a:lnTo>
                  <a:pt x="4344850" y="2369584"/>
                </a:lnTo>
                <a:lnTo>
                  <a:pt x="4368748" y="2357635"/>
                </a:lnTo>
                <a:lnTo>
                  <a:pt x="4390808" y="2345686"/>
                </a:lnTo>
                <a:lnTo>
                  <a:pt x="4413787" y="2332818"/>
                </a:lnTo>
                <a:lnTo>
                  <a:pt x="4435847" y="2319030"/>
                </a:lnTo>
                <a:lnTo>
                  <a:pt x="4457906" y="2306162"/>
                </a:lnTo>
                <a:lnTo>
                  <a:pt x="4479047" y="2291456"/>
                </a:lnTo>
                <a:lnTo>
                  <a:pt x="4499268" y="2276749"/>
                </a:lnTo>
                <a:lnTo>
                  <a:pt x="4520409" y="2262043"/>
                </a:lnTo>
                <a:lnTo>
                  <a:pt x="4540630" y="2246417"/>
                </a:lnTo>
                <a:lnTo>
                  <a:pt x="4560852" y="2230791"/>
                </a:lnTo>
                <a:lnTo>
                  <a:pt x="4580154" y="2214247"/>
                </a:lnTo>
                <a:lnTo>
                  <a:pt x="4599456" y="2197702"/>
                </a:lnTo>
                <a:lnTo>
                  <a:pt x="4617839" y="2180238"/>
                </a:lnTo>
                <a:lnTo>
                  <a:pt x="4636223" y="2162774"/>
                </a:lnTo>
                <a:lnTo>
                  <a:pt x="4654606" y="2143472"/>
                </a:lnTo>
                <a:lnTo>
                  <a:pt x="4671150" y="2125088"/>
                </a:lnTo>
                <a:lnTo>
                  <a:pt x="4688614" y="2105786"/>
                </a:lnTo>
                <a:lnTo>
                  <a:pt x="4704240" y="2087403"/>
                </a:lnTo>
                <a:lnTo>
                  <a:pt x="4720785" y="2066262"/>
                </a:lnTo>
                <a:lnTo>
                  <a:pt x="4736411" y="2046960"/>
                </a:lnTo>
                <a:lnTo>
                  <a:pt x="4751117" y="2024900"/>
                </a:lnTo>
                <a:lnTo>
                  <a:pt x="4765823" y="2004679"/>
                </a:lnTo>
                <a:lnTo>
                  <a:pt x="4779611" y="1983538"/>
                </a:lnTo>
                <a:lnTo>
                  <a:pt x="4793398" y="1961479"/>
                </a:lnTo>
                <a:lnTo>
                  <a:pt x="4806266" y="1939419"/>
                </a:lnTo>
                <a:lnTo>
                  <a:pt x="4819134" y="1916440"/>
                </a:lnTo>
                <a:lnTo>
                  <a:pt x="4832003" y="1894380"/>
                </a:lnTo>
                <a:lnTo>
                  <a:pt x="4843033" y="1871401"/>
                </a:lnTo>
                <a:lnTo>
                  <a:pt x="4853143" y="1848422"/>
                </a:lnTo>
                <a:lnTo>
                  <a:pt x="4864173" y="1824524"/>
                </a:lnTo>
                <a:lnTo>
                  <a:pt x="4874284" y="1799707"/>
                </a:lnTo>
                <a:lnTo>
                  <a:pt x="4882556" y="1775809"/>
                </a:lnTo>
                <a:lnTo>
                  <a:pt x="4891748" y="1750992"/>
                </a:lnTo>
                <a:lnTo>
                  <a:pt x="4899101" y="1726175"/>
                </a:lnTo>
                <a:lnTo>
                  <a:pt x="4907373" y="1701358"/>
                </a:lnTo>
                <a:lnTo>
                  <a:pt x="4913808" y="1675621"/>
                </a:lnTo>
                <a:lnTo>
                  <a:pt x="4920242" y="1649885"/>
                </a:lnTo>
                <a:lnTo>
                  <a:pt x="4925757" y="1624148"/>
                </a:lnTo>
                <a:lnTo>
                  <a:pt x="4930352" y="1598412"/>
                </a:lnTo>
                <a:lnTo>
                  <a:pt x="4935867" y="1571757"/>
                </a:lnTo>
                <a:lnTo>
                  <a:pt x="4939544" y="1545101"/>
                </a:lnTo>
                <a:lnTo>
                  <a:pt x="4942301" y="1518446"/>
                </a:lnTo>
                <a:lnTo>
                  <a:pt x="4944140" y="1492709"/>
                </a:lnTo>
                <a:lnTo>
                  <a:pt x="4946897" y="1465134"/>
                </a:lnTo>
                <a:lnTo>
                  <a:pt x="4947816" y="1437560"/>
                </a:lnTo>
                <a:lnTo>
                  <a:pt x="4947816" y="1409985"/>
                </a:lnTo>
                <a:lnTo>
                  <a:pt x="4948056" y="1409985"/>
                </a:lnTo>
                <a:lnTo>
                  <a:pt x="4948975" y="1374138"/>
                </a:lnTo>
                <a:lnTo>
                  <a:pt x="4949895" y="1337372"/>
                </a:lnTo>
                <a:lnTo>
                  <a:pt x="4952652" y="1301525"/>
                </a:lnTo>
                <a:lnTo>
                  <a:pt x="4956329" y="1265678"/>
                </a:lnTo>
                <a:lnTo>
                  <a:pt x="4960005" y="1230750"/>
                </a:lnTo>
                <a:lnTo>
                  <a:pt x="4964601" y="1195822"/>
                </a:lnTo>
                <a:lnTo>
                  <a:pt x="4971035" y="1159975"/>
                </a:lnTo>
                <a:lnTo>
                  <a:pt x="4977469" y="1125966"/>
                </a:lnTo>
                <a:lnTo>
                  <a:pt x="4983903" y="1091957"/>
                </a:lnTo>
                <a:lnTo>
                  <a:pt x="4993095" y="1057029"/>
                </a:lnTo>
                <a:lnTo>
                  <a:pt x="5002286" y="1023940"/>
                </a:lnTo>
                <a:lnTo>
                  <a:pt x="5011478" y="990850"/>
                </a:lnTo>
                <a:lnTo>
                  <a:pt x="5022508" y="956841"/>
                </a:lnTo>
                <a:lnTo>
                  <a:pt x="5034457" y="924671"/>
                </a:lnTo>
                <a:lnTo>
                  <a:pt x="5046406" y="892500"/>
                </a:lnTo>
                <a:lnTo>
                  <a:pt x="5058355" y="861249"/>
                </a:lnTo>
                <a:lnTo>
                  <a:pt x="5072142" y="829998"/>
                </a:lnTo>
                <a:lnTo>
                  <a:pt x="5086849" y="798747"/>
                </a:lnTo>
                <a:lnTo>
                  <a:pt x="5102474" y="768414"/>
                </a:lnTo>
                <a:lnTo>
                  <a:pt x="5118100" y="738082"/>
                </a:lnTo>
                <a:lnTo>
                  <a:pt x="5135564" y="708669"/>
                </a:lnTo>
                <a:lnTo>
                  <a:pt x="5153028" y="679256"/>
                </a:lnTo>
                <a:lnTo>
                  <a:pt x="5170492" y="649843"/>
                </a:lnTo>
                <a:lnTo>
                  <a:pt x="5188875" y="621349"/>
                </a:lnTo>
                <a:lnTo>
                  <a:pt x="5209096" y="593775"/>
                </a:lnTo>
                <a:lnTo>
                  <a:pt x="5228399" y="566200"/>
                </a:lnTo>
                <a:lnTo>
                  <a:pt x="5248620" y="539545"/>
                </a:lnTo>
                <a:lnTo>
                  <a:pt x="5270680" y="513808"/>
                </a:lnTo>
                <a:lnTo>
                  <a:pt x="5291820" y="487153"/>
                </a:lnTo>
                <a:lnTo>
                  <a:pt x="5314799" y="461416"/>
                </a:lnTo>
                <a:lnTo>
                  <a:pt x="5337778" y="436599"/>
                </a:lnTo>
                <a:lnTo>
                  <a:pt x="5361676" y="412701"/>
                </a:lnTo>
                <a:lnTo>
                  <a:pt x="5386494" y="388803"/>
                </a:lnTo>
                <a:lnTo>
                  <a:pt x="5410392" y="366743"/>
                </a:lnTo>
                <a:lnTo>
                  <a:pt x="5436128" y="343764"/>
                </a:lnTo>
                <a:lnTo>
                  <a:pt x="5461864" y="322624"/>
                </a:lnTo>
                <a:lnTo>
                  <a:pt x="5487601" y="300564"/>
                </a:lnTo>
                <a:lnTo>
                  <a:pt x="5514256" y="280343"/>
                </a:lnTo>
                <a:lnTo>
                  <a:pt x="5541831" y="259202"/>
                </a:lnTo>
                <a:lnTo>
                  <a:pt x="5570325" y="240819"/>
                </a:lnTo>
                <a:lnTo>
                  <a:pt x="5598818" y="222436"/>
                </a:lnTo>
                <a:lnTo>
                  <a:pt x="5627312" y="204053"/>
                </a:lnTo>
                <a:lnTo>
                  <a:pt x="5656725" y="187508"/>
                </a:lnTo>
                <a:lnTo>
                  <a:pt x="5686138" y="170044"/>
                </a:lnTo>
                <a:lnTo>
                  <a:pt x="5716470" y="153499"/>
                </a:lnTo>
                <a:lnTo>
                  <a:pt x="5747722" y="138793"/>
                </a:lnTo>
                <a:lnTo>
                  <a:pt x="5778054" y="124086"/>
                </a:lnTo>
                <a:lnTo>
                  <a:pt x="5809305" y="110299"/>
                </a:lnTo>
                <a:lnTo>
                  <a:pt x="5841476" y="98350"/>
                </a:lnTo>
                <a:lnTo>
                  <a:pt x="5873646" y="85482"/>
                </a:lnTo>
                <a:lnTo>
                  <a:pt x="5906736" y="74452"/>
                </a:lnTo>
                <a:lnTo>
                  <a:pt x="5939825" y="63422"/>
                </a:lnTo>
                <a:lnTo>
                  <a:pt x="5971996" y="54230"/>
                </a:lnTo>
                <a:lnTo>
                  <a:pt x="6006004" y="44120"/>
                </a:lnTo>
                <a:lnTo>
                  <a:pt x="6040013" y="35847"/>
                </a:lnTo>
                <a:lnTo>
                  <a:pt x="6074022" y="28494"/>
                </a:lnTo>
                <a:lnTo>
                  <a:pt x="6108950" y="21141"/>
                </a:lnTo>
                <a:lnTo>
                  <a:pt x="6143878" y="16545"/>
                </a:lnTo>
                <a:lnTo>
                  <a:pt x="6178806" y="11030"/>
                </a:lnTo>
                <a:lnTo>
                  <a:pt x="6213734" y="6434"/>
                </a:lnTo>
                <a:lnTo>
                  <a:pt x="6250500" y="3677"/>
                </a:lnTo>
                <a:lnTo>
                  <a:pt x="6285428" y="1838"/>
                </a:lnTo>
                <a:lnTo>
                  <a:pt x="6322194" y="0"/>
                </a:lnTo>
                <a:lnTo>
                  <a:pt x="6358041" y="0"/>
                </a:lnTo>
                <a:lnTo>
                  <a:pt x="6395726" y="0"/>
                </a:lnTo>
                <a:lnTo>
                  <a:pt x="6431573" y="1838"/>
                </a:lnTo>
                <a:lnTo>
                  <a:pt x="6466501" y="3677"/>
                </a:lnTo>
                <a:lnTo>
                  <a:pt x="6503268" y="6434"/>
                </a:lnTo>
                <a:lnTo>
                  <a:pt x="6538196" y="11030"/>
                </a:lnTo>
                <a:lnTo>
                  <a:pt x="6574042" y="16545"/>
                </a:lnTo>
                <a:lnTo>
                  <a:pt x="6608051" y="21141"/>
                </a:lnTo>
                <a:lnTo>
                  <a:pt x="6642060" y="28494"/>
                </a:lnTo>
                <a:lnTo>
                  <a:pt x="6676988" y="35847"/>
                </a:lnTo>
                <a:lnTo>
                  <a:pt x="6710997" y="44120"/>
                </a:lnTo>
                <a:lnTo>
                  <a:pt x="6744086" y="54230"/>
                </a:lnTo>
                <a:lnTo>
                  <a:pt x="6777176" y="63422"/>
                </a:lnTo>
                <a:lnTo>
                  <a:pt x="6811185" y="74452"/>
                </a:lnTo>
                <a:lnTo>
                  <a:pt x="6843355" y="85482"/>
                </a:lnTo>
                <a:lnTo>
                  <a:pt x="6875526" y="98350"/>
                </a:lnTo>
                <a:lnTo>
                  <a:pt x="6907696" y="110299"/>
                </a:lnTo>
                <a:lnTo>
                  <a:pt x="6938947" y="124086"/>
                </a:lnTo>
                <a:lnTo>
                  <a:pt x="6969280" y="138793"/>
                </a:lnTo>
                <a:lnTo>
                  <a:pt x="7000531" y="153499"/>
                </a:lnTo>
                <a:lnTo>
                  <a:pt x="7029944" y="170044"/>
                </a:lnTo>
                <a:lnTo>
                  <a:pt x="7060276" y="187508"/>
                </a:lnTo>
                <a:lnTo>
                  <a:pt x="7089689" y="204053"/>
                </a:lnTo>
                <a:lnTo>
                  <a:pt x="7118183" y="222436"/>
                </a:lnTo>
                <a:lnTo>
                  <a:pt x="7146676" y="240819"/>
                </a:lnTo>
                <a:lnTo>
                  <a:pt x="7175170" y="259202"/>
                </a:lnTo>
                <a:lnTo>
                  <a:pt x="7201826" y="280343"/>
                </a:lnTo>
                <a:lnTo>
                  <a:pt x="7229400" y="300564"/>
                </a:lnTo>
                <a:lnTo>
                  <a:pt x="7256056" y="322624"/>
                </a:lnTo>
                <a:lnTo>
                  <a:pt x="7280873" y="343764"/>
                </a:lnTo>
                <a:lnTo>
                  <a:pt x="7306610" y="366743"/>
                </a:lnTo>
                <a:lnTo>
                  <a:pt x="7331427" y="388803"/>
                </a:lnTo>
                <a:lnTo>
                  <a:pt x="7355325" y="412701"/>
                </a:lnTo>
                <a:lnTo>
                  <a:pt x="7379223" y="436599"/>
                </a:lnTo>
                <a:lnTo>
                  <a:pt x="7403121" y="461416"/>
                </a:lnTo>
                <a:lnTo>
                  <a:pt x="7425181" y="487153"/>
                </a:lnTo>
                <a:lnTo>
                  <a:pt x="7446321" y="513808"/>
                </a:lnTo>
                <a:lnTo>
                  <a:pt x="7468381" y="539545"/>
                </a:lnTo>
                <a:lnTo>
                  <a:pt x="7488602" y="566200"/>
                </a:lnTo>
                <a:lnTo>
                  <a:pt x="7508824" y="593775"/>
                </a:lnTo>
                <a:lnTo>
                  <a:pt x="7528126" y="621349"/>
                </a:lnTo>
                <a:lnTo>
                  <a:pt x="7546509" y="649843"/>
                </a:lnTo>
                <a:lnTo>
                  <a:pt x="7563973" y="679256"/>
                </a:lnTo>
                <a:lnTo>
                  <a:pt x="7582356" y="708669"/>
                </a:lnTo>
                <a:lnTo>
                  <a:pt x="7598901" y="738082"/>
                </a:lnTo>
                <a:lnTo>
                  <a:pt x="7614527" y="768414"/>
                </a:lnTo>
                <a:lnTo>
                  <a:pt x="7630152" y="798747"/>
                </a:lnTo>
                <a:lnTo>
                  <a:pt x="7643940" y="829998"/>
                </a:lnTo>
                <a:lnTo>
                  <a:pt x="7657727" y="861249"/>
                </a:lnTo>
                <a:lnTo>
                  <a:pt x="7671514" y="892500"/>
                </a:lnTo>
                <a:lnTo>
                  <a:pt x="7682544" y="924671"/>
                </a:lnTo>
                <a:lnTo>
                  <a:pt x="7694494" y="956841"/>
                </a:lnTo>
                <a:lnTo>
                  <a:pt x="7705523" y="990850"/>
                </a:lnTo>
                <a:lnTo>
                  <a:pt x="7715634" y="1023940"/>
                </a:lnTo>
                <a:lnTo>
                  <a:pt x="7723906" y="1057029"/>
                </a:lnTo>
                <a:lnTo>
                  <a:pt x="7733098" y="1091957"/>
                </a:lnTo>
                <a:lnTo>
                  <a:pt x="7739532" y="1125966"/>
                </a:lnTo>
                <a:lnTo>
                  <a:pt x="7746885" y="1159975"/>
                </a:lnTo>
                <a:lnTo>
                  <a:pt x="7752400" y="1195822"/>
                </a:lnTo>
                <a:lnTo>
                  <a:pt x="7756996" y="1230750"/>
                </a:lnTo>
                <a:lnTo>
                  <a:pt x="7761592" y="1265678"/>
                </a:lnTo>
                <a:lnTo>
                  <a:pt x="7764349" y="1301525"/>
                </a:lnTo>
                <a:lnTo>
                  <a:pt x="7767107" y="1337372"/>
                </a:lnTo>
                <a:lnTo>
                  <a:pt x="7768026" y="1374138"/>
                </a:lnTo>
                <a:lnTo>
                  <a:pt x="7768945" y="1409985"/>
                </a:lnTo>
                <a:lnTo>
                  <a:pt x="7422423" y="1409985"/>
                </a:lnTo>
                <a:lnTo>
                  <a:pt x="7422423" y="1382411"/>
                </a:lnTo>
                <a:lnTo>
                  <a:pt x="7421504" y="1354836"/>
                </a:lnTo>
                <a:lnTo>
                  <a:pt x="7419666" y="1327261"/>
                </a:lnTo>
                <a:lnTo>
                  <a:pt x="7415989" y="1301525"/>
                </a:lnTo>
                <a:lnTo>
                  <a:pt x="7413232" y="1274869"/>
                </a:lnTo>
                <a:lnTo>
                  <a:pt x="7410474" y="1248214"/>
                </a:lnTo>
                <a:lnTo>
                  <a:pt x="7405878" y="1221558"/>
                </a:lnTo>
                <a:lnTo>
                  <a:pt x="7400364" y="1195822"/>
                </a:lnTo>
                <a:lnTo>
                  <a:pt x="7394848" y="1170086"/>
                </a:lnTo>
                <a:lnTo>
                  <a:pt x="7389334" y="1144349"/>
                </a:lnTo>
                <a:lnTo>
                  <a:pt x="7381980" y="1118613"/>
                </a:lnTo>
                <a:lnTo>
                  <a:pt x="7374627" y="1093796"/>
                </a:lnTo>
                <a:lnTo>
                  <a:pt x="7366355" y="1068978"/>
                </a:lnTo>
                <a:lnTo>
                  <a:pt x="7357163" y="1044161"/>
                </a:lnTo>
                <a:lnTo>
                  <a:pt x="7348891" y="1020263"/>
                </a:lnTo>
                <a:lnTo>
                  <a:pt x="7338780" y="995446"/>
                </a:lnTo>
                <a:lnTo>
                  <a:pt x="7327750" y="971548"/>
                </a:lnTo>
                <a:lnTo>
                  <a:pt x="7317640" y="948569"/>
                </a:lnTo>
                <a:lnTo>
                  <a:pt x="7305690" y="925590"/>
                </a:lnTo>
                <a:lnTo>
                  <a:pt x="7293742" y="903530"/>
                </a:lnTo>
                <a:lnTo>
                  <a:pt x="7280873" y="880551"/>
                </a:lnTo>
                <a:lnTo>
                  <a:pt x="7268005" y="858492"/>
                </a:lnTo>
                <a:lnTo>
                  <a:pt x="7255137" y="836432"/>
                </a:lnTo>
                <a:lnTo>
                  <a:pt x="7241350" y="815291"/>
                </a:lnTo>
                <a:lnTo>
                  <a:pt x="7226643" y="795070"/>
                </a:lnTo>
                <a:lnTo>
                  <a:pt x="7211018" y="773010"/>
                </a:lnTo>
                <a:lnTo>
                  <a:pt x="7195392" y="753708"/>
                </a:lnTo>
                <a:lnTo>
                  <a:pt x="7178847" y="732567"/>
                </a:lnTo>
                <a:lnTo>
                  <a:pt x="7162302" y="714184"/>
                </a:lnTo>
                <a:lnTo>
                  <a:pt x="7145758" y="694882"/>
                </a:lnTo>
                <a:lnTo>
                  <a:pt x="7128294" y="676499"/>
                </a:lnTo>
                <a:lnTo>
                  <a:pt x="7110830" y="657197"/>
                </a:lnTo>
                <a:lnTo>
                  <a:pt x="7092446" y="639733"/>
                </a:lnTo>
                <a:lnTo>
                  <a:pt x="7073144" y="622269"/>
                </a:lnTo>
                <a:lnTo>
                  <a:pt x="7054761" y="605724"/>
                </a:lnTo>
                <a:lnTo>
                  <a:pt x="7035459" y="589179"/>
                </a:lnTo>
                <a:lnTo>
                  <a:pt x="7015237" y="573553"/>
                </a:lnTo>
                <a:lnTo>
                  <a:pt x="6995016" y="557928"/>
                </a:lnTo>
                <a:lnTo>
                  <a:pt x="6974794" y="543221"/>
                </a:lnTo>
                <a:lnTo>
                  <a:pt x="6952735" y="528515"/>
                </a:lnTo>
                <a:lnTo>
                  <a:pt x="6932513" y="513808"/>
                </a:lnTo>
                <a:lnTo>
                  <a:pt x="6909534" y="500940"/>
                </a:lnTo>
                <a:lnTo>
                  <a:pt x="6888394" y="487153"/>
                </a:lnTo>
                <a:lnTo>
                  <a:pt x="6865415" y="474285"/>
                </a:lnTo>
                <a:lnTo>
                  <a:pt x="6843355" y="462336"/>
                </a:lnTo>
                <a:lnTo>
                  <a:pt x="6819457" y="450386"/>
                </a:lnTo>
                <a:lnTo>
                  <a:pt x="6796478" y="440276"/>
                </a:lnTo>
                <a:lnTo>
                  <a:pt x="6772580" y="430165"/>
                </a:lnTo>
                <a:lnTo>
                  <a:pt x="6747763" y="420054"/>
                </a:lnTo>
                <a:lnTo>
                  <a:pt x="6724784" y="410863"/>
                </a:lnTo>
                <a:lnTo>
                  <a:pt x="6699967" y="401671"/>
                </a:lnTo>
                <a:lnTo>
                  <a:pt x="6674230" y="394318"/>
                </a:lnTo>
                <a:lnTo>
                  <a:pt x="6650332" y="386965"/>
                </a:lnTo>
                <a:lnTo>
                  <a:pt x="6624596" y="380531"/>
                </a:lnTo>
                <a:lnTo>
                  <a:pt x="6598860" y="373177"/>
                </a:lnTo>
                <a:lnTo>
                  <a:pt x="6573123" y="367662"/>
                </a:lnTo>
                <a:lnTo>
                  <a:pt x="6547387" y="362148"/>
                </a:lnTo>
                <a:lnTo>
                  <a:pt x="6520732" y="358471"/>
                </a:lnTo>
                <a:lnTo>
                  <a:pt x="6494076" y="354794"/>
                </a:lnTo>
                <a:lnTo>
                  <a:pt x="6466501" y="352037"/>
                </a:lnTo>
                <a:lnTo>
                  <a:pt x="6440765" y="350199"/>
                </a:lnTo>
                <a:lnTo>
                  <a:pt x="6413190" y="347441"/>
                </a:lnTo>
                <a:lnTo>
                  <a:pt x="6385616" y="346522"/>
                </a:lnTo>
                <a:lnTo>
                  <a:pt x="6358041" y="345603"/>
                </a:lnTo>
                <a:lnTo>
                  <a:pt x="6330466" y="346522"/>
                </a:lnTo>
                <a:lnTo>
                  <a:pt x="6303811" y="347441"/>
                </a:lnTo>
                <a:lnTo>
                  <a:pt x="6277155" y="350199"/>
                </a:lnTo>
                <a:lnTo>
                  <a:pt x="6249580" y="352037"/>
                </a:lnTo>
                <a:lnTo>
                  <a:pt x="6222925" y="354794"/>
                </a:lnTo>
                <a:lnTo>
                  <a:pt x="6196270" y="358471"/>
                </a:lnTo>
                <a:lnTo>
                  <a:pt x="6169614" y="362148"/>
                </a:lnTo>
                <a:lnTo>
                  <a:pt x="6144797" y="367662"/>
                </a:lnTo>
                <a:lnTo>
                  <a:pt x="6118141" y="373177"/>
                </a:lnTo>
                <a:lnTo>
                  <a:pt x="6092405" y="380531"/>
                </a:lnTo>
                <a:lnTo>
                  <a:pt x="6066669" y="386965"/>
                </a:lnTo>
                <a:lnTo>
                  <a:pt x="6042771" y="394318"/>
                </a:lnTo>
                <a:lnTo>
                  <a:pt x="6017034" y="401671"/>
                </a:lnTo>
                <a:lnTo>
                  <a:pt x="5992217" y="410863"/>
                </a:lnTo>
                <a:lnTo>
                  <a:pt x="5968319" y="420054"/>
                </a:lnTo>
                <a:lnTo>
                  <a:pt x="5944421" y="430165"/>
                </a:lnTo>
                <a:lnTo>
                  <a:pt x="5921442" y="440276"/>
                </a:lnTo>
                <a:lnTo>
                  <a:pt x="5897544" y="450386"/>
                </a:lnTo>
                <a:lnTo>
                  <a:pt x="5873646" y="462336"/>
                </a:lnTo>
                <a:lnTo>
                  <a:pt x="5851586" y="474285"/>
                </a:lnTo>
                <a:lnTo>
                  <a:pt x="5828607" y="487153"/>
                </a:lnTo>
                <a:lnTo>
                  <a:pt x="5807467" y="500940"/>
                </a:lnTo>
                <a:lnTo>
                  <a:pt x="5784488" y="513808"/>
                </a:lnTo>
                <a:lnTo>
                  <a:pt x="5763347" y="528515"/>
                </a:lnTo>
                <a:lnTo>
                  <a:pt x="5743126" y="543221"/>
                </a:lnTo>
                <a:lnTo>
                  <a:pt x="5721985" y="557928"/>
                </a:lnTo>
                <a:lnTo>
                  <a:pt x="5701764" y="573553"/>
                </a:lnTo>
                <a:lnTo>
                  <a:pt x="5681543" y="589179"/>
                </a:lnTo>
                <a:lnTo>
                  <a:pt x="5662240" y="605724"/>
                </a:lnTo>
                <a:lnTo>
                  <a:pt x="5643857" y="622269"/>
                </a:lnTo>
                <a:lnTo>
                  <a:pt x="5624555" y="639733"/>
                </a:lnTo>
                <a:lnTo>
                  <a:pt x="5606172" y="657197"/>
                </a:lnTo>
                <a:lnTo>
                  <a:pt x="5588708" y="676499"/>
                </a:lnTo>
                <a:lnTo>
                  <a:pt x="5571244" y="694882"/>
                </a:lnTo>
                <a:lnTo>
                  <a:pt x="5554699" y="714184"/>
                </a:lnTo>
                <a:lnTo>
                  <a:pt x="5538154" y="732567"/>
                </a:lnTo>
                <a:lnTo>
                  <a:pt x="5521609" y="753708"/>
                </a:lnTo>
                <a:lnTo>
                  <a:pt x="5506903" y="773010"/>
                </a:lnTo>
                <a:lnTo>
                  <a:pt x="5491277" y="795070"/>
                </a:lnTo>
                <a:lnTo>
                  <a:pt x="5476571" y="815291"/>
                </a:lnTo>
                <a:lnTo>
                  <a:pt x="5462783" y="836432"/>
                </a:lnTo>
                <a:lnTo>
                  <a:pt x="5448996" y="858492"/>
                </a:lnTo>
                <a:lnTo>
                  <a:pt x="5436128" y="880551"/>
                </a:lnTo>
                <a:lnTo>
                  <a:pt x="5423260" y="903530"/>
                </a:lnTo>
                <a:lnTo>
                  <a:pt x="5411311" y="925590"/>
                </a:lnTo>
                <a:lnTo>
                  <a:pt x="5399362" y="948569"/>
                </a:lnTo>
                <a:lnTo>
                  <a:pt x="5389251" y="971548"/>
                </a:lnTo>
                <a:lnTo>
                  <a:pt x="5378221" y="995446"/>
                </a:lnTo>
                <a:lnTo>
                  <a:pt x="5368110" y="1020263"/>
                </a:lnTo>
                <a:lnTo>
                  <a:pt x="5359838" y="1044161"/>
                </a:lnTo>
                <a:lnTo>
                  <a:pt x="5350646" y="1068978"/>
                </a:lnTo>
                <a:lnTo>
                  <a:pt x="5343293" y="1093796"/>
                </a:lnTo>
                <a:lnTo>
                  <a:pt x="5335021" y="1118613"/>
                </a:lnTo>
                <a:lnTo>
                  <a:pt x="5328587" y="1144349"/>
                </a:lnTo>
                <a:lnTo>
                  <a:pt x="5322153" y="1170086"/>
                </a:lnTo>
                <a:lnTo>
                  <a:pt x="5316638" y="1195822"/>
                </a:lnTo>
                <a:lnTo>
                  <a:pt x="5312042" y="1221558"/>
                </a:lnTo>
                <a:lnTo>
                  <a:pt x="5306527" y="1248214"/>
                </a:lnTo>
                <a:lnTo>
                  <a:pt x="5303770" y="1274869"/>
                </a:lnTo>
                <a:lnTo>
                  <a:pt x="5300093" y="1301525"/>
                </a:lnTo>
                <a:lnTo>
                  <a:pt x="5298255" y="1327261"/>
                </a:lnTo>
                <a:lnTo>
                  <a:pt x="5295497" y="1354836"/>
                </a:lnTo>
                <a:lnTo>
                  <a:pt x="5294578" y="1382411"/>
                </a:lnTo>
                <a:lnTo>
                  <a:pt x="5294578" y="1409985"/>
                </a:lnTo>
                <a:lnTo>
                  <a:pt x="5294338" y="1409985"/>
                </a:lnTo>
                <a:lnTo>
                  <a:pt x="5293419" y="1445832"/>
                </a:lnTo>
                <a:lnTo>
                  <a:pt x="5292500" y="1482598"/>
                </a:lnTo>
                <a:lnTo>
                  <a:pt x="5290662" y="1518446"/>
                </a:lnTo>
                <a:lnTo>
                  <a:pt x="5286066" y="1554293"/>
                </a:lnTo>
                <a:lnTo>
                  <a:pt x="5282389" y="1589221"/>
                </a:lnTo>
                <a:lnTo>
                  <a:pt x="5277793" y="1624148"/>
                </a:lnTo>
                <a:lnTo>
                  <a:pt x="5271359" y="1659996"/>
                </a:lnTo>
                <a:lnTo>
                  <a:pt x="5265844" y="1694004"/>
                </a:lnTo>
                <a:lnTo>
                  <a:pt x="5258491" y="1728013"/>
                </a:lnTo>
                <a:lnTo>
                  <a:pt x="5249300" y="1762941"/>
                </a:lnTo>
                <a:lnTo>
                  <a:pt x="5240108" y="1796031"/>
                </a:lnTo>
                <a:lnTo>
                  <a:pt x="5230916" y="1829120"/>
                </a:lnTo>
                <a:lnTo>
                  <a:pt x="5219887" y="1863129"/>
                </a:lnTo>
                <a:lnTo>
                  <a:pt x="5207938" y="1895299"/>
                </a:lnTo>
                <a:lnTo>
                  <a:pt x="5195988" y="1927470"/>
                </a:lnTo>
                <a:lnTo>
                  <a:pt x="5184039" y="1958721"/>
                </a:lnTo>
                <a:lnTo>
                  <a:pt x="5170252" y="1989972"/>
                </a:lnTo>
                <a:lnTo>
                  <a:pt x="5155546" y="2021224"/>
                </a:lnTo>
                <a:lnTo>
                  <a:pt x="5139920" y="2051556"/>
                </a:lnTo>
                <a:lnTo>
                  <a:pt x="5124294" y="2081888"/>
                </a:lnTo>
                <a:lnTo>
                  <a:pt x="5106830" y="2111301"/>
                </a:lnTo>
                <a:lnTo>
                  <a:pt x="5089366" y="2140714"/>
                </a:lnTo>
                <a:lnTo>
                  <a:pt x="5071902" y="2170127"/>
                </a:lnTo>
                <a:lnTo>
                  <a:pt x="5053519" y="2198621"/>
                </a:lnTo>
                <a:lnTo>
                  <a:pt x="5033298" y="2226196"/>
                </a:lnTo>
                <a:lnTo>
                  <a:pt x="5013996" y="2253770"/>
                </a:lnTo>
                <a:lnTo>
                  <a:pt x="4993774" y="2280426"/>
                </a:lnTo>
                <a:lnTo>
                  <a:pt x="4971715" y="2306162"/>
                </a:lnTo>
                <a:lnTo>
                  <a:pt x="4950574" y="2332818"/>
                </a:lnTo>
                <a:lnTo>
                  <a:pt x="4927595" y="2358554"/>
                </a:lnTo>
                <a:lnTo>
                  <a:pt x="4904616" y="2383371"/>
                </a:lnTo>
                <a:lnTo>
                  <a:pt x="4880718" y="2407269"/>
                </a:lnTo>
                <a:lnTo>
                  <a:pt x="4857739" y="2431167"/>
                </a:lnTo>
                <a:lnTo>
                  <a:pt x="4832003" y="2453227"/>
                </a:lnTo>
                <a:lnTo>
                  <a:pt x="4806266" y="2476206"/>
                </a:lnTo>
                <a:lnTo>
                  <a:pt x="4780530" y="2497347"/>
                </a:lnTo>
                <a:lnTo>
                  <a:pt x="4754794" y="2519406"/>
                </a:lnTo>
                <a:lnTo>
                  <a:pt x="4728138" y="2539628"/>
                </a:lnTo>
                <a:lnTo>
                  <a:pt x="4700563" y="2560768"/>
                </a:lnTo>
                <a:lnTo>
                  <a:pt x="4672070" y="2579151"/>
                </a:lnTo>
                <a:lnTo>
                  <a:pt x="4643576" y="2597534"/>
                </a:lnTo>
                <a:lnTo>
                  <a:pt x="4615082" y="2615918"/>
                </a:lnTo>
                <a:lnTo>
                  <a:pt x="4585669" y="2632462"/>
                </a:lnTo>
                <a:lnTo>
                  <a:pt x="4556256" y="2649926"/>
                </a:lnTo>
                <a:lnTo>
                  <a:pt x="4525924" y="2666471"/>
                </a:lnTo>
                <a:lnTo>
                  <a:pt x="4495592" y="2681178"/>
                </a:lnTo>
                <a:lnTo>
                  <a:pt x="4464340" y="2695884"/>
                </a:lnTo>
                <a:lnTo>
                  <a:pt x="4433089" y="2709671"/>
                </a:lnTo>
                <a:lnTo>
                  <a:pt x="4400919" y="2721621"/>
                </a:lnTo>
                <a:lnTo>
                  <a:pt x="4369667" y="2734489"/>
                </a:lnTo>
                <a:lnTo>
                  <a:pt x="4335659" y="2745519"/>
                </a:lnTo>
                <a:lnTo>
                  <a:pt x="4303488" y="2756548"/>
                </a:lnTo>
                <a:lnTo>
                  <a:pt x="4270399" y="2765740"/>
                </a:lnTo>
                <a:lnTo>
                  <a:pt x="4236390" y="2775851"/>
                </a:lnTo>
                <a:lnTo>
                  <a:pt x="4202381" y="2784123"/>
                </a:lnTo>
                <a:lnTo>
                  <a:pt x="4168372" y="2791476"/>
                </a:lnTo>
                <a:lnTo>
                  <a:pt x="4133444" y="2798830"/>
                </a:lnTo>
                <a:lnTo>
                  <a:pt x="4098517" y="2803425"/>
                </a:lnTo>
                <a:lnTo>
                  <a:pt x="4063589" y="2808940"/>
                </a:lnTo>
                <a:lnTo>
                  <a:pt x="4028661" y="2813536"/>
                </a:lnTo>
                <a:lnTo>
                  <a:pt x="3991895" y="2816294"/>
                </a:lnTo>
                <a:lnTo>
                  <a:pt x="3956967" y="2818132"/>
                </a:lnTo>
                <a:lnTo>
                  <a:pt x="3920200" y="2819970"/>
                </a:lnTo>
                <a:lnTo>
                  <a:pt x="3884353" y="2819970"/>
                </a:lnTo>
                <a:lnTo>
                  <a:pt x="3847587" y="2819970"/>
                </a:lnTo>
                <a:lnTo>
                  <a:pt x="3811740" y="2818132"/>
                </a:lnTo>
                <a:lnTo>
                  <a:pt x="3775893" y="2816294"/>
                </a:lnTo>
                <a:lnTo>
                  <a:pt x="3740046" y="2813536"/>
                </a:lnTo>
                <a:lnTo>
                  <a:pt x="3704199" y="2808940"/>
                </a:lnTo>
                <a:lnTo>
                  <a:pt x="3669271" y="2803425"/>
                </a:lnTo>
                <a:lnTo>
                  <a:pt x="3634343" y="2798830"/>
                </a:lnTo>
                <a:lnTo>
                  <a:pt x="3600334" y="2791476"/>
                </a:lnTo>
                <a:lnTo>
                  <a:pt x="3565406" y="2784123"/>
                </a:lnTo>
                <a:lnTo>
                  <a:pt x="3531398" y="2775851"/>
                </a:lnTo>
                <a:lnTo>
                  <a:pt x="3498308" y="2765740"/>
                </a:lnTo>
                <a:lnTo>
                  <a:pt x="3465218" y="2756548"/>
                </a:lnTo>
                <a:lnTo>
                  <a:pt x="3431210" y="2745519"/>
                </a:lnTo>
                <a:lnTo>
                  <a:pt x="3399039" y="2734489"/>
                </a:lnTo>
                <a:lnTo>
                  <a:pt x="3366869" y="2721621"/>
                </a:lnTo>
                <a:lnTo>
                  <a:pt x="3335617" y="2709671"/>
                </a:lnTo>
                <a:lnTo>
                  <a:pt x="3303447" y="2695884"/>
                </a:lnTo>
                <a:lnTo>
                  <a:pt x="3273115" y="2681178"/>
                </a:lnTo>
                <a:lnTo>
                  <a:pt x="3242783" y="2666471"/>
                </a:lnTo>
                <a:lnTo>
                  <a:pt x="3212451" y="2649926"/>
                </a:lnTo>
                <a:lnTo>
                  <a:pt x="3182118" y="2632462"/>
                </a:lnTo>
                <a:lnTo>
                  <a:pt x="3152706" y="2615918"/>
                </a:lnTo>
                <a:lnTo>
                  <a:pt x="3124212" y="2597534"/>
                </a:lnTo>
                <a:lnTo>
                  <a:pt x="3095718" y="2579151"/>
                </a:lnTo>
                <a:lnTo>
                  <a:pt x="3068143" y="2560768"/>
                </a:lnTo>
                <a:lnTo>
                  <a:pt x="3040569" y="2539628"/>
                </a:lnTo>
                <a:lnTo>
                  <a:pt x="3012994" y="2519406"/>
                </a:lnTo>
                <a:lnTo>
                  <a:pt x="2986338" y="2497347"/>
                </a:lnTo>
                <a:lnTo>
                  <a:pt x="2961521" y="2476206"/>
                </a:lnTo>
                <a:lnTo>
                  <a:pt x="2935785" y="2453227"/>
                </a:lnTo>
                <a:lnTo>
                  <a:pt x="2910968" y="2431167"/>
                </a:lnTo>
                <a:lnTo>
                  <a:pt x="2887070" y="2407269"/>
                </a:lnTo>
                <a:lnTo>
                  <a:pt x="2863172" y="2383371"/>
                </a:lnTo>
                <a:lnTo>
                  <a:pt x="2839273" y="2358554"/>
                </a:lnTo>
                <a:lnTo>
                  <a:pt x="2818133" y="2332818"/>
                </a:lnTo>
                <a:lnTo>
                  <a:pt x="2796073" y="2306162"/>
                </a:lnTo>
                <a:lnTo>
                  <a:pt x="2774933" y="2280426"/>
                </a:lnTo>
                <a:lnTo>
                  <a:pt x="2754711" y="2253770"/>
                </a:lnTo>
                <a:lnTo>
                  <a:pt x="2733571" y="2226196"/>
                </a:lnTo>
                <a:lnTo>
                  <a:pt x="2714268" y="2198621"/>
                </a:lnTo>
                <a:lnTo>
                  <a:pt x="2695885" y="2170127"/>
                </a:lnTo>
                <a:lnTo>
                  <a:pt x="2678421" y="2140714"/>
                </a:lnTo>
                <a:lnTo>
                  <a:pt x="2660038" y="2111301"/>
                </a:lnTo>
                <a:lnTo>
                  <a:pt x="2643493" y="2081888"/>
                </a:lnTo>
                <a:lnTo>
                  <a:pt x="2627868" y="2051556"/>
                </a:lnTo>
                <a:lnTo>
                  <a:pt x="2613161" y="2021224"/>
                </a:lnTo>
                <a:lnTo>
                  <a:pt x="2598455" y="1989972"/>
                </a:lnTo>
                <a:lnTo>
                  <a:pt x="2584667" y="1958721"/>
                </a:lnTo>
                <a:lnTo>
                  <a:pt x="2570880" y="1927470"/>
                </a:lnTo>
                <a:lnTo>
                  <a:pt x="2559850" y="1895299"/>
                </a:lnTo>
                <a:lnTo>
                  <a:pt x="2547901" y="1863129"/>
                </a:lnTo>
                <a:lnTo>
                  <a:pt x="2536871" y="1829120"/>
                </a:lnTo>
                <a:lnTo>
                  <a:pt x="2526761" y="1796031"/>
                </a:lnTo>
                <a:lnTo>
                  <a:pt x="2518488" y="1762941"/>
                </a:lnTo>
                <a:lnTo>
                  <a:pt x="2509297" y="1728013"/>
                </a:lnTo>
                <a:lnTo>
                  <a:pt x="2502863" y="1694004"/>
                </a:lnTo>
                <a:lnTo>
                  <a:pt x="2495509" y="1659996"/>
                </a:lnTo>
                <a:lnTo>
                  <a:pt x="2489994" y="1624148"/>
                </a:lnTo>
                <a:lnTo>
                  <a:pt x="2485399" y="1589221"/>
                </a:lnTo>
                <a:lnTo>
                  <a:pt x="2480803" y="1554293"/>
                </a:lnTo>
                <a:lnTo>
                  <a:pt x="2478045" y="1518446"/>
                </a:lnTo>
                <a:lnTo>
                  <a:pt x="2475288" y="1482598"/>
                </a:lnTo>
                <a:lnTo>
                  <a:pt x="2474369" y="1445832"/>
                </a:lnTo>
                <a:lnTo>
                  <a:pt x="2474369" y="1409985"/>
                </a:lnTo>
                <a:lnTo>
                  <a:pt x="2474369" y="1382411"/>
                </a:lnTo>
                <a:lnTo>
                  <a:pt x="2473450" y="1354836"/>
                </a:lnTo>
                <a:lnTo>
                  <a:pt x="2471611" y="1327261"/>
                </a:lnTo>
                <a:lnTo>
                  <a:pt x="2467935" y="1301525"/>
                </a:lnTo>
                <a:lnTo>
                  <a:pt x="2465177" y="1274869"/>
                </a:lnTo>
                <a:lnTo>
                  <a:pt x="2462420" y="1248214"/>
                </a:lnTo>
                <a:lnTo>
                  <a:pt x="2457824" y="1221558"/>
                </a:lnTo>
                <a:lnTo>
                  <a:pt x="2452309" y="1195822"/>
                </a:lnTo>
                <a:lnTo>
                  <a:pt x="2446794" y="1170086"/>
                </a:lnTo>
                <a:lnTo>
                  <a:pt x="2441279" y="1144349"/>
                </a:lnTo>
                <a:lnTo>
                  <a:pt x="2433926" y="1118613"/>
                </a:lnTo>
                <a:lnTo>
                  <a:pt x="2426573" y="1093796"/>
                </a:lnTo>
                <a:lnTo>
                  <a:pt x="2418300" y="1068978"/>
                </a:lnTo>
                <a:lnTo>
                  <a:pt x="2409109" y="1044161"/>
                </a:lnTo>
                <a:lnTo>
                  <a:pt x="2400836" y="1020263"/>
                </a:lnTo>
                <a:lnTo>
                  <a:pt x="2390726" y="995446"/>
                </a:lnTo>
                <a:lnTo>
                  <a:pt x="2379696" y="971548"/>
                </a:lnTo>
                <a:lnTo>
                  <a:pt x="2369585" y="948569"/>
                </a:lnTo>
                <a:lnTo>
                  <a:pt x="2357636" y="925590"/>
                </a:lnTo>
                <a:lnTo>
                  <a:pt x="2345687" y="903530"/>
                </a:lnTo>
                <a:lnTo>
                  <a:pt x="2332819" y="880551"/>
                </a:lnTo>
                <a:lnTo>
                  <a:pt x="2319951" y="858492"/>
                </a:lnTo>
                <a:lnTo>
                  <a:pt x="2307082" y="836432"/>
                </a:lnTo>
                <a:lnTo>
                  <a:pt x="2293295" y="815291"/>
                </a:lnTo>
                <a:lnTo>
                  <a:pt x="2278589" y="795070"/>
                </a:lnTo>
                <a:lnTo>
                  <a:pt x="2262963" y="773010"/>
                </a:lnTo>
                <a:lnTo>
                  <a:pt x="2247337" y="753708"/>
                </a:lnTo>
                <a:lnTo>
                  <a:pt x="2230792" y="732567"/>
                </a:lnTo>
                <a:lnTo>
                  <a:pt x="2214248" y="714184"/>
                </a:lnTo>
                <a:lnTo>
                  <a:pt x="2197703" y="694882"/>
                </a:lnTo>
                <a:lnTo>
                  <a:pt x="2180239" y="676499"/>
                </a:lnTo>
                <a:lnTo>
                  <a:pt x="2162775" y="657197"/>
                </a:lnTo>
                <a:lnTo>
                  <a:pt x="2144392" y="639733"/>
                </a:lnTo>
                <a:lnTo>
                  <a:pt x="2125089" y="622269"/>
                </a:lnTo>
                <a:lnTo>
                  <a:pt x="2106706" y="605724"/>
                </a:lnTo>
                <a:lnTo>
                  <a:pt x="2087404" y="589179"/>
                </a:lnTo>
                <a:lnTo>
                  <a:pt x="2067183" y="573553"/>
                </a:lnTo>
                <a:lnTo>
                  <a:pt x="2046961" y="557928"/>
                </a:lnTo>
                <a:lnTo>
                  <a:pt x="2026740" y="543221"/>
                </a:lnTo>
                <a:lnTo>
                  <a:pt x="2004680" y="528515"/>
                </a:lnTo>
                <a:lnTo>
                  <a:pt x="1984458" y="513808"/>
                </a:lnTo>
                <a:lnTo>
                  <a:pt x="1961480" y="500940"/>
                </a:lnTo>
                <a:lnTo>
                  <a:pt x="1940339" y="487153"/>
                </a:lnTo>
                <a:lnTo>
                  <a:pt x="1917360" y="474285"/>
                </a:lnTo>
                <a:lnTo>
                  <a:pt x="1895301" y="462336"/>
                </a:lnTo>
                <a:lnTo>
                  <a:pt x="1871403" y="450386"/>
                </a:lnTo>
                <a:lnTo>
                  <a:pt x="1848424" y="440276"/>
                </a:lnTo>
                <a:lnTo>
                  <a:pt x="1824526" y="430165"/>
                </a:lnTo>
                <a:lnTo>
                  <a:pt x="1799708" y="420054"/>
                </a:lnTo>
                <a:lnTo>
                  <a:pt x="1776729" y="410863"/>
                </a:lnTo>
                <a:lnTo>
                  <a:pt x="1751912" y="401671"/>
                </a:lnTo>
                <a:lnTo>
                  <a:pt x="1726176" y="394318"/>
                </a:lnTo>
                <a:lnTo>
                  <a:pt x="1702277" y="386965"/>
                </a:lnTo>
                <a:lnTo>
                  <a:pt x="1676541" y="380531"/>
                </a:lnTo>
                <a:lnTo>
                  <a:pt x="1650805" y="373177"/>
                </a:lnTo>
                <a:lnTo>
                  <a:pt x="1625069" y="367662"/>
                </a:lnTo>
                <a:lnTo>
                  <a:pt x="1599332" y="362148"/>
                </a:lnTo>
                <a:lnTo>
                  <a:pt x="1572677" y="358471"/>
                </a:lnTo>
                <a:lnTo>
                  <a:pt x="1546021" y="354794"/>
                </a:lnTo>
                <a:lnTo>
                  <a:pt x="1518446" y="352037"/>
                </a:lnTo>
                <a:lnTo>
                  <a:pt x="1492710" y="350199"/>
                </a:lnTo>
                <a:lnTo>
                  <a:pt x="1465135" y="347441"/>
                </a:lnTo>
                <a:lnTo>
                  <a:pt x="1437560" y="346522"/>
                </a:lnTo>
                <a:lnTo>
                  <a:pt x="1409986" y="345603"/>
                </a:lnTo>
                <a:lnTo>
                  <a:pt x="1382411" y="346522"/>
                </a:lnTo>
                <a:lnTo>
                  <a:pt x="1355756" y="347441"/>
                </a:lnTo>
                <a:lnTo>
                  <a:pt x="1329100" y="350199"/>
                </a:lnTo>
                <a:lnTo>
                  <a:pt x="1301525" y="352037"/>
                </a:lnTo>
                <a:lnTo>
                  <a:pt x="1274870" y="354794"/>
                </a:lnTo>
                <a:lnTo>
                  <a:pt x="1248214" y="358471"/>
                </a:lnTo>
                <a:lnTo>
                  <a:pt x="1221559" y="362148"/>
                </a:lnTo>
                <a:lnTo>
                  <a:pt x="1196742" y="367662"/>
                </a:lnTo>
                <a:lnTo>
                  <a:pt x="1170086" y="373177"/>
                </a:lnTo>
                <a:lnTo>
                  <a:pt x="1144350" y="380531"/>
                </a:lnTo>
                <a:lnTo>
                  <a:pt x="1118614" y="386965"/>
                </a:lnTo>
                <a:lnTo>
                  <a:pt x="1094715" y="394318"/>
                </a:lnTo>
                <a:lnTo>
                  <a:pt x="1068979" y="401671"/>
                </a:lnTo>
                <a:lnTo>
                  <a:pt x="1044162" y="410863"/>
                </a:lnTo>
                <a:lnTo>
                  <a:pt x="1020263" y="420054"/>
                </a:lnTo>
                <a:lnTo>
                  <a:pt x="996365" y="430165"/>
                </a:lnTo>
                <a:lnTo>
                  <a:pt x="973386" y="440276"/>
                </a:lnTo>
                <a:lnTo>
                  <a:pt x="949488" y="450386"/>
                </a:lnTo>
                <a:lnTo>
                  <a:pt x="925590" y="462336"/>
                </a:lnTo>
                <a:lnTo>
                  <a:pt x="903531" y="474285"/>
                </a:lnTo>
                <a:lnTo>
                  <a:pt x="880552" y="487153"/>
                </a:lnTo>
                <a:lnTo>
                  <a:pt x="859411" y="500940"/>
                </a:lnTo>
                <a:lnTo>
                  <a:pt x="836432" y="513808"/>
                </a:lnTo>
                <a:lnTo>
                  <a:pt x="815292" y="528515"/>
                </a:lnTo>
                <a:lnTo>
                  <a:pt x="795070" y="543221"/>
                </a:lnTo>
                <a:lnTo>
                  <a:pt x="773930" y="557928"/>
                </a:lnTo>
                <a:lnTo>
                  <a:pt x="753708" y="573553"/>
                </a:lnTo>
                <a:lnTo>
                  <a:pt x="733487" y="589179"/>
                </a:lnTo>
                <a:lnTo>
                  <a:pt x="714185" y="605724"/>
                </a:lnTo>
                <a:lnTo>
                  <a:pt x="695802" y="622269"/>
                </a:lnTo>
                <a:lnTo>
                  <a:pt x="676499" y="639733"/>
                </a:lnTo>
                <a:lnTo>
                  <a:pt x="658116" y="657197"/>
                </a:lnTo>
                <a:lnTo>
                  <a:pt x="640652" y="676499"/>
                </a:lnTo>
                <a:lnTo>
                  <a:pt x="623188" y="694882"/>
                </a:lnTo>
                <a:lnTo>
                  <a:pt x="606643" y="714184"/>
                </a:lnTo>
                <a:lnTo>
                  <a:pt x="590098" y="732567"/>
                </a:lnTo>
                <a:lnTo>
                  <a:pt x="573553" y="753708"/>
                </a:lnTo>
                <a:lnTo>
                  <a:pt x="558847" y="773010"/>
                </a:lnTo>
                <a:lnTo>
                  <a:pt x="543221" y="795070"/>
                </a:lnTo>
                <a:lnTo>
                  <a:pt x="528515" y="815291"/>
                </a:lnTo>
                <a:lnTo>
                  <a:pt x="514728" y="836432"/>
                </a:lnTo>
                <a:lnTo>
                  <a:pt x="500940" y="858492"/>
                </a:lnTo>
                <a:lnTo>
                  <a:pt x="488072" y="880551"/>
                </a:lnTo>
                <a:lnTo>
                  <a:pt x="475204" y="903530"/>
                </a:lnTo>
                <a:lnTo>
                  <a:pt x="463255" y="925590"/>
                </a:lnTo>
                <a:lnTo>
                  <a:pt x="451306" y="948569"/>
                </a:lnTo>
                <a:lnTo>
                  <a:pt x="441195" y="971548"/>
                </a:lnTo>
                <a:lnTo>
                  <a:pt x="430165" y="995446"/>
                </a:lnTo>
                <a:lnTo>
                  <a:pt x="420055" y="1020263"/>
                </a:lnTo>
                <a:lnTo>
                  <a:pt x="411782" y="1044161"/>
                </a:lnTo>
                <a:lnTo>
                  <a:pt x="402591" y="1068978"/>
                </a:lnTo>
                <a:lnTo>
                  <a:pt x="395237" y="1093796"/>
                </a:lnTo>
                <a:lnTo>
                  <a:pt x="386965" y="1118613"/>
                </a:lnTo>
                <a:lnTo>
                  <a:pt x="380531" y="1144349"/>
                </a:lnTo>
                <a:lnTo>
                  <a:pt x="374097" y="1170086"/>
                </a:lnTo>
                <a:lnTo>
                  <a:pt x="368582" y="1195822"/>
                </a:lnTo>
                <a:lnTo>
                  <a:pt x="363986" y="1221558"/>
                </a:lnTo>
                <a:lnTo>
                  <a:pt x="358471" y="1248214"/>
                </a:lnTo>
                <a:lnTo>
                  <a:pt x="355713" y="1274869"/>
                </a:lnTo>
                <a:lnTo>
                  <a:pt x="352037" y="1301525"/>
                </a:lnTo>
                <a:lnTo>
                  <a:pt x="350198" y="1327261"/>
                </a:lnTo>
                <a:lnTo>
                  <a:pt x="347441" y="1354836"/>
                </a:lnTo>
                <a:lnTo>
                  <a:pt x="346522" y="1382411"/>
                </a:lnTo>
                <a:lnTo>
                  <a:pt x="346522" y="1409985"/>
                </a:lnTo>
                <a:lnTo>
                  <a:pt x="0" y="1409985"/>
                </a:lnTo>
                <a:lnTo>
                  <a:pt x="919" y="1374138"/>
                </a:lnTo>
                <a:lnTo>
                  <a:pt x="1838" y="1337372"/>
                </a:lnTo>
                <a:lnTo>
                  <a:pt x="4596" y="1301525"/>
                </a:lnTo>
                <a:lnTo>
                  <a:pt x="8273" y="1265678"/>
                </a:lnTo>
                <a:lnTo>
                  <a:pt x="11949" y="1230750"/>
                </a:lnTo>
                <a:lnTo>
                  <a:pt x="16545" y="1195822"/>
                </a:lnTo>
                <a:lnTo>
                  <a:pt x="22979" y="1159975"/>
                </a:lnTo>
                <a:lnTo>
                  <a:pt x="29413" y="1125966"/>
                </a:lnTo>
                <a:lnTo>
                  <a:pt x="35847" y="1091957"/>
                </a:lnTo>
                <a:lnTo>
                  <a:pt x="45039" y="1057029"/>
                </a:lnTo>
                <a:lnTo>
                  <a:pt x="54230" y="1023940"/>
                </a:lnTo>
                <a:lnTo>
                  <a:pt x="63422" y="990850"/>
                </a:lnTo>
                <a:lnTo>
                  <a:pt x="74452" y="956841"/>
                </a:lnTo>
                <a:lnTo>
                  <a:pt x="86401" y="924671"/>
                </a:lnTo>
                <a:lnTo>
                  <a:pt x="98350" y="892500"/>
                </a:lnTo>
                <a:lnTo>
                  <a:pt x="110299" y="861249"/>
                </a:lnTo>
                <a:lnTo>
                  <a:pt x="124086" y="829998"/>
                </a:lnTo>
                <a:lnTo>
                  <a:pt x="138792" y="798747"/>
                </a:lnTo>
                <a:lnTo>
                  <a:pt x="154418" y="768414"/>
                </a:lnTo>
                <a:lnTo>
                  <a:pt x="170044" y="738082"/>
                </a:lnTo>
                <a:lnTo>
                  <a:pt x="187508" y="708669"/>
                </a:lnTo>
                <a:lnTo>
                  <a:pt x="204972" y="679256"/>
                </a:lnTo>
                <a:lnTo>
                  <a:pt x="222436" y="649843"/>
                </a:lnTo>
                <a:lnTo>
                  <a:pt x="240819" y="621349"/>
                </a:lnTo>
                <a:lnTo>
                  <a:pt x="261040" y="593775"/>
                </a:lnTo>
                <a:lnTo>
                  <a:pt x="280343" y="566200"/>
                </a:lnTo>
                <a:lnTo>
                  <a:pt x="300564" y="539545"/>
                </a:lnTo>
                <a:lnTo>
                  <a:pt x="322624" y="513808"/>
                </a:lnTo>
                <a:lnTo>
                  <a:pt x="343764" y="487153"/>
                </a:lnTo>
                <a:lnTo>
                  <a:pt x="366743" y="461416"/>
                </a:lnTo>
                <a:lnTo>
                  <a:pt x="389722" y="436599"/>
                </a:lnTo>
                <a:lnTo>
                  <a:pt x="413620" y="412701"/>
                </a:lnTo>
                <a:lnTo>
                  <a:pt x="438438" y="388803"/>
                </a:lnTo>
                <a:lnTo>
                  <a:pt x="462336" y="366743"/>
                </a:lnTo>
                <a:lnTo>
                  <a:pt x="488072" y="343764"/>
                </a:lnTo>
                <a:lnTo>
                  <a:pt x="513808" y="322624"/>
                </a:lnTo>
                <a:lnTo>
                  <a:pt x="539545" y="300564"/>
                </a:lnTo>
                <a:lnTo>
                  <a:pt x="566200" y="280343"/>
                </a:lnTo>
                <a:lnTo>
                  <a:pt x="593775" y="259202"/>
                </a:lnTo>
                <a:lnTo>
                  <a:pt x="622269" y="240819"/>
                </a:lnTo>
                <a:lnTo>
                  <a:pt x="650763" y="222436"/>
                </a:lnTo>
                <a:lnTo>
                  <a:pt x="679256" y="204053"/>
                </a:lnTo>
                <a:lnTo>
                  <a:pt x="708670" y="187508"/>
                </a:lnTo>
                <a:lnTo>
                  <a:pt x="738083" y="170044"/>
                </a:lnTo>
                <a:lnTo>
                  <a:pt x="768415" y="153499"/>
                </a:lnTo>
                <a:lnTo>
                  <a:pt x="799666" y="138793"/>
                </a:lnTo>
                <a:lnTo>
                  <a:pt x="829998" y="124086"/>
                </a:lnTo>
                <a:lnTo>
                  <a:pt x="861250" y="110299"/>
                </a:lnTo>
                <a:lnTo>
                  <a:pt x="893420" y="98350"/>
                </a:lnTo>
                <a:lnTo>
                  <a:pt x="925590" y="85482"/>
                </a:lnTo>
                <a:lnTo>
                  <a:pt x="958680" y="74452"/>
                </a:lnTo>
                <a:lnTo>
                  <a:pt x="991770" y="63422"/>
                </a:lnTo>
                <a:lnTo>
                  <a:pt x="1023940" y="54230"/>
                </a:lnTo>
                <a:lnTo>
                  <a:pt x="1057949" y="44120"/>
                </a:lnTo>
                <a:lnTo>
                  <a:pt x="1091958" y="35847"/>
                </a:lnTo>
                <a:lnTo>
                  <a:pt x="1125967" y="28494"/>
                </a:lnTo>
                <a:lnTo>
                  <a:pt x="1160895" y="21141"/>
                </a:lnTo>
                <a:lnTo>
                  <a:pt x="1195822" y="16545"/>
                </a:lnTo>
                <a:lnTo>
                  <a:pt x="1230750" y="11030"/>
                </a:lnTo>
                <a:lnTo>
                  <a:pt x="1265679" y="6434"/>
                </a:lnTo>
                <a:lnTo>
                  <a:pt x="1302445" y="3677"/>
                </a:lnTo>
                <a:lnTo>
                  <a:pt x="1337372" y="18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wrap="square" anchor="ctr">
            <a:noAutofit/>
          </a:bodyPr>
          <a:lstStyle/>
          <a:p>
            <a:pPr algn="ctr"/>
            <a:endParaRPr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542414" y="353060"/>
            <a:ext cx="9373235" cy="1219886"/>
            <a:chOff x="8386921" y="1862865"/>
            <a:chExt cx="4088649" cy="1219886"/>
          </a:xfrm>
        </p:grpSpPr>
        <p:sp>
          <p:nvSpPr>
            <p:cNvPr id="18" name="矩形 17"/>
            <p:cNvSpPr/>
            <p:nvPr/>
          </p:nvSpPr>
          <p:spPr>
            <a:xfrm>
              <a:off x="8386922" y="1862865"/>
              <a:ext cx="3415788" cy="1219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u="sng" dirty="0">
                  <a:solidFill>
                    <a:schemeClr val="accent1"/>
                  </a:solidFill>
                </a:rPr>
                <a:t>Manufacturing Scope-Power Quality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631180" y="4197985"/>
            <a:ext cx="65608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Power Quality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   400/230V overhead line  voltage regulator</a:t>
            </a:r>
          </a:p>
          <a:p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559882F4-3824-4627-8A91-13683D6B2C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B8F3186-D7D1-4237-83FF-C736223E7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7389" y="1490390"/>
            <a:ext cx="2236216" cy="20012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9F6FD5E-651A-4B0A-AAE2-6F4FF43BCD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37390" y="3797830"/>
            <a:ext cx="2539360" cy="2303140"/>
          </a:xfrm>
          <a:prstGeom prst="rect">
            <a:avLst/>
          </a:prstGeom>
        </p:spPr>
      </p:pic>
      <p:sp>
        <p:nvSpPr>
          <p:cNvPr id="20" name="TextBox 10">
            <a:extLst>
              <a:ext uri="{FF2B5EF4-FFF2-40B4-BE49-F238E27FC236}">
                <a16:creationId xmlns:a16="http://schemas.microsoft.com/office/drawing/2014/main" id="{C6579337-B640-40EE-88E1-F06C349A6FF5}"/>
              </a:ext>
            </a:extLst>
          </p:cNvPr>
          <p:cNvSpPr txBox="1"/>
          <p:nvPr/>
        </p:nvSpPr>
        <p:spPr>
          <a:xfrm>
            <a:off x="5631180" y="1601430"/>
            <a:ext cx="6184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Power Quality</a:t>
            </a:r>
          </a:p>
          <a:p>
            <a:pPr marL="342900" indent="-342900">
              <a:buFontTx/>
              <a:buChar char="-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Static Var Compensator  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   Capacitor bank</a:t>
            </a:r>
          </a:p>
          <a:p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348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1542415" y="353060"/>
            <a:ext cx="8439785" cy="855306"/>
            <a:chOff x="8386921" y="1862865"/>
            <a:chExt cx="5863426" cy="855306"/>
          </a:xfrm>
        </p:grpSpPr>
        <p:sp>
          <p:nvSpPr>
            <p:cNvPr id="44" name="矩形 43"/>
            <p:cNvSpPr/>
            <p:nvPr/>
          </p:nvSpPr>
          <p:spPr>
            <a:xfrm>
              <a:off x="8386922" y="1862865"/>
              <a:ext cx="5863425" cy="6289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u="sng" dirty="0">
                  <a:solidFill>
                    <a:schemeClr val="accent1"/>
                  </a:solidFill>
                </a:rPr>
                <a:t>Manufacturing Scope-Power Quality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3074" name="Picture 2" descr="D:\云盘\变压器资料\变压器图片\step voltage regulator\QQ图片2015100713403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39592" y="1380036"/>
            <a:ext cx="1451357" cy="2685268"/>
          </a:xfrm>
          <a:prstGeom prst="rect">
            <a:avLst/>
          </a:prstGeom>
          <a:noFill/>
        </p:spPr>
      </p:pic>
      <p:pic>
        <p:nvPicPr>
          <p:cNvPr id="3078" name="Picture 6" descr="D:\云盘\新建文件夹\41413431412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418" y="4424513"/>
            <a:ext cx="2760419" cy="183341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404415" y="1458258"/>
            <a:ext cx="6184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Step voltage regulator</a:t>
            </a:r>
          </a:p>
          <a:p>
            <a:pPr marL="342900" indent="-342900">
              <a:buFontTx/>
              <a:buChar char="-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32 step voltage regulator</a:t>
            </a:r>
          </a:p>
          <a:p>
            <a:pPr marL="342900" indent="-342900">
              <a:buFontTx/>
              <a:buChar char="-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Maintain free reactance tap changer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C7EDD81-AF9C-479A-AE51-A2F059BAE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567" y="3063326"/>
            <a:ext cx="1309410" cy="57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2D8A845-899E-4CB0-A611-B538DF6EC38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197" y="2994051"/>
            <a:ext cx="561295" cy="775821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361D733-56B2-46DA-AE76-33F8161E5CAC}"/>
              </a:ext>
            </a:extLst>
          </p:cNvPr>
          <p:cNvSpPr txBox="1"/>
          <p:nvPr/>
        </p:nvSpPr>
        <p:spPr>
          <a:xfrm>
            <a:off x="5357657" y="4435370"/>
            <a:ext cx="62293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three phase automatic voltage regulator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 bwMode="auto">
          <a:xfrm>
            <a:off x="1748829" y="2235261"/>
            <a:ext cx="8609676" cy="3125138"/>
          </a:xfrm>
          <a:custGeom>
            <a:avLst/>
            <a:gdLst>
              <a:gd name="connsiteX0" fmla="*/ 1374139 w 7768945"/>
              <a:gd name="connsiteY0" fmla="*/ 0 h 2819970"/>
              <a:gd name="connsiteX1" fmla="*/ 1409986 w 7768945"/>
              <a:gd name="connsiteY1" fmla="*/ 0 h 2819970"/>
              <a:gd name="connsiteX2" fmla="*/ 1447671 w 7768945"/>
              <a:gd name="connsiteY2" fmla="*/ 0 h 2819970"/>
              <a:gd name="connsiteX3" fmla="*/ 1483519 w 7768945"/>
              <a:gd name="connsiteY3" fmla="*/ 1838 h 2819970"/>
              <a:gd name="connsiteX4" fmla="*/ 1518446 w 7768945"/>
              <a:gd name="connsiteY4" fmla="*/ 3677 h 2819970"/>
              <a:gd name="connsiteX5" fmla="*/ 1555212 w 7768945"/>
              <a:gd name="connsiteY5" fmla="*/ 6434 h 2819970"/>
              <a:gd name="connsiteX6" fmla="*/ 1590140 w 7768945"/>
              <a:gd name="connsiteY6" fmla="*/ 11030 h 2819970"/>
              <a:gd name="connsiteX7" fmla="*/ 1625987 w 7768945"/>
              <a:gd name="connsiteY7" fmla="*/ 16545 h 2819970"/>
              <a:gd name="connsiteX8" fmla="*/ 1659996 w 7768945"/>
              <a:gd name="connsiteY8" fmla="*/ 21141 h 2819970"/>
              <a:gd name="connsiteX9" fmla="*/ 1694005 w 7768945"/>
              <a:gd name="connsiteY9" fmla="*/ 28494 h 2819970"/>
              <a:gd name="connsiteX10" fmla="*/ 1728933 w 7768945"/>
              <a:gd name="connsiteY10" fmla="*/ 35847 h 2819970"/>
              <a:gd name="connsiteX11" fmla="*/ 1762942 w 7768945"/>
              <a:gd name="connsiteY11" fmla="*/ 44120 h 2819970"/>
              <a:gd name="connsiteX12" fmla="*/ 1796032 w 7768945"/>
              <a:gd name="connsiteY12" fmla="*/ 54230 h 2819970"/>
              <a:gd name="connsiteX13" fmla="*/ 1829121 w 7768945"/>
              <a:gd name="connsiteY13" fmla="*/ 63422 h 2819970"/>
              <a:gd name="connsiteX14" fmla="*/ 1863130 w 7768945"/>
              <a:gd name="connsiteY14" fmla="*/ 74452 h 2819970"/>
              <a:gd name="connsiteX15" fmla="*/ 1895301 w 7768945"/>
              <a:gd name="connsiteY15" fmla="*/ 85482 h 2819970"/>
              <a:gd name="connsiteX16" fmla="*/ 1927471 w 7768945"/>
              <a:gd name="connsiteY16" fmla="*/ 98350 h 2819970"/>
              <a:gd name="connsiteX17" fmla="*/ 1959641 w 7768945"/>
              <a:gd name="connsiteY17" fmla="*/ 110299 h 2819970"/>
              <a:gd name="connsiteX18" fmla="*/ 1990893 w 7768945"/>
              <a:gd name="connsiteY18" fmla="*/ 124086 h 2819970"/>
              <a:gd name="connsiteX19" fmla="*/ 2021225 w 7768945"/>
              <a:gd name="connsiteY19" fmla="*/ 138793 h 2819970"/>
              <a:gd name="connsiteX20" fmla="*/ 2052476 w 7768945"/>
              <a:gd name="connsiteY20" fmla="*/ 153499 h 2819970"/>
              <a:gd name="connsiteX21" fmla="*/ 2081889 w 7768945"/>
              <a:gd name="connsiteY21" fmla="*/ 170044 h 2819970"/>
              <a:gd name="connsiteX22" fmla="*/ 2112221 w 7768945"/>
              <a:gd name="connsiteY22" fmla="*/ 187508 h 2819970"/>
              <a:gd name="connsiteX23" fmla="*/ 2141634 w 7768945"/>
              <a:gd name="connsiteY23" fmla="*/ 204053 h 2819970"/>
              <a:gd name="connsiteX24" fmla="*/ 2170128 w 7768945"/>
              <a:gd name="connsiteY24" fmla="*/ 222436 h 2819970"/>
              <a:gd name="connsiteX25" fmla="*/ 2198622 w 7768945"/>
              <a:gd name="connsiteY25" fmla="*/ 240819 h 2819970"/>
              <a:gd name="connsiteX26" fmla="*/ 2227116 w 7768945"/>
              <a:gd name="connsiteY26" fmla="*/ 259202 h 2819970"/>
              <a:gd name="connsiteX27" fmla="*/ 2253771 w 7768945"/>
              <a:gd name="connsiteY27" fmla="*/ 280343 h 2819970"/>
              <a:gd name="connsiteX28" fmla="*/ 2281346 w 7768945"/>
              <a:gd name="connsiteY28" fmla="*/ 300564 h 2819970"/>
              <a:gd name="connsiteX29" fmla="*/ 2308002 w 7768945"/>
              <a:gd name="connsiteY29" fmla="*/ 322624 h 2819970"/>
              <a:gd name="connsiteX30" fmla="*/ 2332819 w 7768945"/>
              <a:gd name="connsiteY30" fmla="*/ 343764 h 2819970"/>
              <a:gd name="connsiteX31" fmla="*/ 2358555 w 7768945"/>
              <a:gd name="connsiteY31" fmla="*/ 366743 h 2819970"/>
              <a:gd name="connsiteX32" fmla="*/ 2383372 w 7768945"/>
              <a:gd name="connsiteY32" fmla="*/ 388803 h 2819970"/>
              <a:gd name="connsiteX33" fmla="*/ 2407270 w 7768945"/>
              <a:gd name="connsiteY33" fmla="*/ 412701 h 2819970"/>
              <a:gd name="connsiteX34" fmla="*/ 2431169 w 7768945"/>
              <a:gd name="connsiteY34" fmla="*/ 436599 h 2819970"/>
              <a:gd name="connsiteX35" fmla="*/ 2455067 w 7768945"/>
              <a:gd name="connsiteY35" fmla="*/ 461416 h 2819970"/>
              <a:gd name="connsiteX36" fmla="*/ 2477126 w 7768945"/>
              <a:gd name="connsiteY36" fmla="*/ 487153 h 2819970"/>
              <a:gd name="connsiteX37" fmla="*/ 2498267 w 7768945"/>
              <a:gd name="connsiteY37" fmla="*/ 513808 h 2819970"/>
              <a:gd name="connsiteX38" fmla="*/ 2520327 w 7768945"/>
              <a:gd name="connsiteY38" fmla="*/ 539545 h 2819970"/>
              <a:gd name="connsiteX39" fmla="*/ 2540548 w 7768945"/>
              <a:gd name="connsiteY39" fmla="*/ 566200 h 2819970"/>
              <a:gd name="connsiteX40" fmla="*/ 2560770 w 7768945"/>
              <a:gd name="connsiteY40" fmla="*/ 593775 h 2819970"/>
              <a:gd name="connsiteX41" fmla="*/ 2580072 w 7768945"/>
              <a:gd name="connsiteY41" fmla="*/ 621349 h 2819970"/>
              <a:gd name="connsiteX42" fmla="*/ 2598455 w 7768945"/>
              <a:gd name="connsiteY42" fmla="*/ 649843 h 2819970"/>
              <a:gd name="connsiteX43" fmla="*/ 2615919 w 7768945"/>
              <a:gd name="connsiteY43" fmla="*/ 679256 h 2819970"/>
              <a:gd name="connsiteX44" fmla="*/ 2634302 w 7768945"/>
              <a:gd name="connsiteY44" fmla="*/ 708669 h 2819970"/>
              <a:gd name="connsiteX45" fmla="*/ 2650847 w 7768945"/>
              <a:gd name="connsiteY45" fmla="*/ 738082 h 2819970"/>
              <a:gd name="connsiteX46" fmla="*/ 2666473 w 7768945"/>
              <a:gd name="connsiteY46" fmla="*/ 768414 h 2819970"/>
              <a:gd name="connsiteX47" fmla="*/ 2682098 w 7768945"/>
              <a:gd name="connsiteY47" fmla="*/ 798747 h 2819970"/>
              <a:gd name="connsiteX48" fmla="*/ 2695886 w 7768945"/>
              <a:gd name="connsiteY48" fmla="*/ 829998 h 2819970"/>
              <a:gd name="connsiteX49" fmla="*/ 2709673 w 7768945"/>
              <a:gd name="connsiteY49" fmla="*/ 861249 h 2819970"/>
              <a:gd name="connsiteX50" fmla="*/ 2723460 w 7768945"/>
              <a:gd name="connsiteY50" fmla="*/ 892500 h 2819970"/>
              <a:gd name="connsiteX51" fmla="*/ 2734490 w 7768945"/>
              <a:gd name="connsiteY51" fmla="*/ 924671 h 2819970"/>
              <a:gd name="connsiteX52" fmla="*/ 2746439 w 7768945"/>
              <a:gd name="connsiteY52" fmla="*/ 956841 h 2819970"/>
              <a:gd name="connsiteX53" fmla="*/ 2757469 w 7768945"/>
              <a:gd name="connsiteY53" fmla="*/ 990850 h 2819970"/>
              <a:gd name="connsiteX54" fmla="*/ 2767580 w 7768945"/>
              <a:gd name="connsiteY54" fmla="*/ 1023940 h 2819970"/>
              <a:gd name="connsiteX55" fmla="*/ 2775852 w 7768945"/>
              <a:gd name="connsiteY55" fmla="*/ 1057029 h 2819970"/>
              <a:gd name="connsiteX56" fmla="*/ 2785044 w 7768945"/>
              <a:gd name="connsiteY56" fmla="*/ 1091957 h 2819970"/>
              <a:gd name="connsiteX57" fmla="*/ 2791478 w 7768945"/>
              <a:gd name="connsiteY57" fmla="*/ 1125966 h 2819970"/>
              <a:gd name="connsiteX58" fmla="*/ 2798831 w 7768945"/>
              <a:gd name="connsiteY58" fmla="*/ 1159975 h 2819970"/>
              <a:gd name="connsiteX59" fmla="*/ 2804346 w 7768945"/>
              <a:gd name="connsiteY59" fmla="*/ 1195822 h 2819970"/>
              <a:gd name="connsiteX60" fmla="*/ 2808942 w 7768945"/>
              <a:gd name="connsiteY60" fmla="*/ 1230750 h 2819970"/>
              <a:gd name="connsiteX61" fmla="*/ 2813538 w 7768945"/>
              <a:gd name="connsiteY61" fmla="*/ 1265678 h 2819970"/>
              <a:gd name="connsiteX62" fmla="*/ 2816295 w 7768945"/>
              <a:gd name="connsiteY62" fmla="*/ 1301525 h 2819970"/>
              <a:gd name="connsiteX63" fmla="*/ 2819053 w 7768945"/>
              <a:gd name="connsiteY63" fmla="*/ 1337372 h 2819970"/>
              <a:gd name="connsiteX64" fmla="*/ 2819972 w 7768945"/>
              <a:gd name="connsiteY64" fmla="*/ 1374138 h 2819970"/>
              <a:gd name="connsiteX65" fmla="*/ 2820891 w 7768945"/>
              <a:gd name="connsiteY65" fmla="*/ 1409985 h 2819970"/>
              <a:gd name="connsiteX66" fmla="*/ 2819971 w 7768945"/>
              <a:gd name="connsiteY66" fmla="*/ 1409985 h 2819970"/>
              <a:gd name="connsiteX67" fmla="*/ 2819971 w 7768945"/>
              <a:gd name="connsiteY67" fmla="*/ 1437560 h 2819970"/>
              <a:gd name="connsiteX68" fmla="*/ 2821810 w 7768945"/>
              <a:gd name="connsiteY68" fmla="*/ 1465134 h 2819970"/>
              <a:gd name="connsiteX69" fmla="*/ 2822729 w 7768945"/>
              <a:gd name="connsiteY69" fmla="*/ 1492709 h 2819970"/>
              <a:gd name="connsiteX70" fmla="*/ 2826405 w 7768945"/>
              <a:gd name="connsiteY70" fmla="*/ 1518446 h 2819970"/>
              <a:gd name="connsiteX71" fmla="*/ 2829163 w 7768945"/>
              <a:gd name="connsiteY71" fmla="*/ 1545101 h 2819970"/>
              <a:gd name="connsiteX72" fmla="*/ 2832839 w 7768945"/>
              <a:gd name="connsiteY72" fmla="*/ 1571757 h 2819970"/>
              <a:gd name="connsiteX73" fmla="*/ 2836516 w 7768945"/>
              <a:gd name="connsiteY73" fmla="*/ 1598412 h 2819970"/>
              <a:gd name="connsiteX74" fmla="*/ 2842031 w 7768945"/>
              <a:gd name="connsiteY74" fmla="*/ 1624148 h 2819970"/>
              <a:gd name="connsiteX75" fmla="*/ 2847546 w 7768945"/>
              <a:gd name="connsiteY75" fmla="*/ 1649885 h 2819970"/>
              <a:gd name="connsiteX76" fmla="*/ 2853061 w 7768945"/>
              <a:gd name="connsiteY76" fmla="*/ 1675621 h 2819970"/>
              <a:gd name="connsiteX77" fmla="*/ 2860414 w 7768945"/>
              <a:gd name="connsiteY77" fmla="*/ 1701358 h 2819970"/>
              <a:gd name="connsiteX78" fmla="*/ 2867767 w 7768945"/>
              <a:gd name="connsiteY78" fmla="*/ 1726175 h 2819970"/>
              <a:gd name="connsiteX79" fmla="*/ 2876040 w 7768945"/>
              <a:gd name="connsiteY79" fmla="*/ 1750992 h 2819970"/>
              <a:gd name="connsiteX80" fmla="*/ 2885231 w 7768945"/>
              <a:gd name="connsiteY80" fmla="*/ 1775809 h 2819970"/>
              <a:gd name="connsiteX81" fmla="*/ 2893504 w 7768945"/>
              <a:gd name="connsiteY81" fmla="*/ 1799707 h 2819970"/>
              <a:gd name="connsiteX82" fmla="*/ 2903614 w 7768945"/>
              <a:gd name="connsiteY82" fmla="*/ 1824524 h 2819970"/>
              <a:gd name="connsiteX83" fmla="*/ 2914644 w 7768945"/>
              <a:gd name="connsiteY83" fmla="*/ 1848422 h 2819970"/>
              <a:gd name="connsiteX84" fmla="*/ 2924755 w 7768945"/>
              <a:gd name="connsiteY84" fmla="*/ 1871401 h 2819970"/>
              <a:gd name="connsiteX85" fmla="*/ 2936704 w 7768945"/>
              <a:gd name="connsiteY85" fmla="*/ 1894380 h 2819970"/>
              <a:gd name="connsiteX86" fmla="*/ 2948653 w 7768945"/>
              <a:gd name="connsiteY86" fmla="*/ 1916440 h 2819970"/>
              <a:gd name="connsiteX87" fmla="*/ 2961521 w 7768945"/>
              <a:gd name="connsiteY87" fmla="*/ 1939419 h 2819970"/>
              <a:gd name="connsiteX88" fmla="*/ 2974389 w 7768945"/>
              <a:gd name="connsiteY88" fmla="*/ 1961479 h 2819970"/>
              <a:gd name="connsiteX89" fmla="*/ 2987258 w 7768945"/>
              <a:gd name="connsiteY89" fmla="*/ 1983538 h 2819970"/>
              <a:gd name="connsiteX90" fmla="*/ 3001964 w 7768945"/>
              <a:gd name="connsiteY90" fmla="*/ 2004679 h 2819970"/>
              <a:gd name="connsiteX91" fmla="*/ 3015751 w 7768945"/>
              <a:gd name="connsiteY91" fmla="*/ 2024900 h 2819970"/>
              <a:gd name="connsiteX92" fmla="*/ 3031377 w 7768945"/>
              <a:gd name="connsiteY92" fmla="*/ 2046960 h 2819970"/>
              <a:gd name="connsiteX93" fmla="*/ 3047003 w 7768945"/>
              <a:gd name="connsiteY93" fmla="*/ 2066262 h 2819970"/>
              <a:gd name="connsiteX94" fmla="*/ 3063547 w 7768945"/>
              <a:gd name="connsiteY94" fmla="*/ 2087403 h 2819970"/>
              <a:gd name="connsiteX95" fmla="*/ 3080092 w 7768945"/>
              <a:gd name="connsiteY95" fmla="*/ 2105786 h 2819970"/>
              <a:gd name="connsiteX96" fmla="*/ 3096637 w 7768945"/>
              <a:gd name="connsiteY96" fmla="*/ 2125088 h 2819970"/>
              <a:gd name="connsiteX97" fmla="*/ 3114101 w 7768945"/>
              <a:gd name="connsiteY97" fmla="*/ 2143472 h 2819970"/>
              <a:gd name="connsiteX98" fmla="*/ 3131565 w 7768945"/>
              <a:gd name="connsiteY98" fmla="*/ 2162774 h 2819970"/>
              <a:gd name="connsiteX99" fmla="*/ 3149948 w 7768945"/>
              <a:gd name="connsiteY99" fmla="*/ 2180238 h 2819970"/>
              <a:gd name="connsiteX100" fmla="*/ 3169250 w 7768945"/>
              <a:gd name="connsiteY100" fmla="*/ 2197702 h 2819970"/>
              <a:gd name="connsiteX101" fmla="*/ 3187633 w 7768945"/>
              <a:gd name="connsiteY101" fmla="*/ 2214247 h 2819970"/>
              <a:gd name="connsiteX102" fmla="*/ 3206936 w 7768945"/>
              <a:gd name="connsiteY102" fmla="*/ 2230791 h 2819970"/>
              <a:gd name="connsiteX103" fmla="*/ 3227157 w 7768945"/>
              <a:gd name="connsiteY103" fmla="*/ 2246417 h 2819970"/>
              <a:gd name="connsiteX104" fmla="*/ 3247379 w 7768945"/>
              <a:gd name="connsiteY104" fmla="*/ 2262043 h 2819970"/>
              <a:gd name="connsiteX105" fmla="*/ 3267600 w 7768945"/>
              <a:gd name="connsiteY105" fmla="*/ 2276749 h 2819970"/>
              <a:gd name="connsiteX106" fmla="*/ 3289660 w 7768945"/>
              <a:gd name="connsiteY106" fmla="*/ 2291456 h 2819970"/>
              <a:gd name="connsiteX107" fmla="*/ 3310800 w 7768945"/>
              <a:gd name="connsiteY107" fmla="*/ 2306162 h 2819970"/>
              <a:gd name="connsiteX108" fmla="*/ 3332860 w 7768945"/>
              <a:gd name="connsiteY108" fmla="*/ 2319030 h 2819970"/>
              <a:gd name="connsiteX109" fmla="*/ 3354001 w 7768945"/>
              <a:gd name="connsiteY109" fmla="*/ 2332818 h 2819970"/>
              <a:gd name="connsiteX110" fmla="*/ 3376979 w 7768945"/>
              <a:gd name="connsiteY110" fmla="*/ 2345686 h 2819970"/>
              <a:gd name="connsiteX111" fmla="*/ 3399039 w 7768945"/>
              <a:gd name="connsiteY111" fmla="*/ 2357635 h 2819970"/>
              <a:gd name="connsiteX112" fmla="*/ 3422937 w 7768945"/>
              <a:gd name="connsiteY112" fmla="*/ 2369584 h 2819970"/>
              <a:gd name="connsiteX113" fmla="*/ 3445916 w 7768945"/>
              <a:gd name="connsiteY113" fmla="*/ 2379695 h 2819970"/>
              <a:gd name="connsiteX114" fmla="*/ 3469814 w 7768945"/>
              <a:gd name="connsiteY114" fmla="*/ 2389805 h 2819970"/>
              <a:gd name="connsiteX115" fmla="*/ 3494631 w 7768945"/>
              <a:gd name="connsiteY115" fmla="*/ 2399916 h 2819970"/>
              <a:gd name="connsiteX116" fmla="*/ 3517610 w 7768945"/>
              <a:gd name="connsiteY116" fmla="*/ 2409108 h 2819970"/>
              <a:gd name="connsiteX117" fmla="*/ 3543347 w 7768945"/>
              <a:gd name="connsiteY117" fmla="*/ 2418299 h 2819970"/>
              <a:gd name="connsiteX118" fmla="*/ 3568164 w 7768945"/>
              <a:gd name="connsiteY118" fmla="*/ 2425652 h 2819970"/>
              <a:gd name="connsiteX119" fmla="*/ 3592981 w 7768945"/>
              <a:gd name="connsiteY119" fmla="*/ 2433006 h 2819970"/>
              <a:gd name="connsiteX120" fmla="*/ 3617798 w 7768945"/>
              <a:gd name="connsiteY120" fmla="*/ 2439440 h 2819970"/>
              <a:gd name="connsiteX121" fmla="*/ 3644454 w 7768945"/>
              <a:gd name="connsiteY121" fmla="*/ 2446793 h 2819970"/>
              <a:gd name="connsiteX122" fmla="*/ 3669271 w 7768945"/>
              <a:gd name="connsiteY122" fmla="*/ 2452308 h 2819970"/>
              <a:gd name="connsiteX123" fmla="*/ 3695926 w 7768945"/>
              <a:gd name="connsiteY123" fmla="*/ 2457823 h 2819970"/>
              <a:gd name="connsiteX124" fmla="*/ 3721663 w 7768945"/>
              <a:gd name="connsiteY124" fmla="*/ 2461499 h 2819970"/>
              <a:gd name="connsiteX125" fmla="*/ 3748318 w 7768945"/>
              <a:gd name="connsiteY125" fmla="*/ 2465176 h 2819970"/>
              <a:gd name="connsiteX126" fmla="*/ 3775893 w 7768945"/>
              <a:gd name="connsiteY126" fmla="*/ 2467934 h 2819970"/>
              <a:gd name="connsiteX127" fmla="*/ 3801629 w 7768945"/>
              <a:gd name="connsiteY127" fmla="*/ 2469772 h 2819970"/>
              <a:gd name="connsiteX128" fmla="*/ 3829204 w 7768945"/>
              <a:gd name="connsiteY128" fmla="*/ 2472529 h 2819970"/>
              <a:gd name="connsiteX129" fmla="*/ 3856779 w 7768945"/>
              <a:gd name="connsiteY129" fmla="*/ 2473448 h 2819970"/>
              <a:gd name="connsiteX130" fmla="*/ 3884353 w 7768945"/>
              <a:gd name="connsiteY130" fmla="*/ 2474368 h 2819970"/>
              <a:gd name="connsiteX131" fmla="*/ 3911928 w 7768945"/>
              <a:gd name="connsiteY131" fmla="*/ 2473448 h 2819970"/>
              <a:gd name="connsiteX132" fmla="*/ 3939503 w 7768945"/>
              <a:gd name="connsiteY132" fmla="*/ 2472529 h 2819970"/>
              <a:gd name="connsiteX133" fmla="*/ 3965239 w 7768945"/>
              <a:gd name="connsiteY133" fmla="*/ 2469772 h 2819970"/>
              <a:gd name="connsiteX134" fmla="*/ 3992814 w 7768945"/>
              <a:gd name="connsiteY134" fmla="*/ 2467934 h 2819970"/>
              <a:gd name="connsiteX135" fmla="*/ 4019469 w 7768945"/>
              <a:gd name="connsiteY135" fmla="*/ 2465176 h 2819970"/>
              <a:gd name="connsiteX136" fmla="*/ 4046125 w 7768945"/>
              <a:gd name="connsiteY136" fmla="*/ 2461499 h 2819970"/>
              <a:gd name="connsiteX137" fmla="*/ 4072780 w 7768945"/>
              <a:gd name="connsiteY137" fmla="*/ 2457823 h 2819970"/>
              <a:gd name="connsiteX138" fmla="*/ 4097597 w 7768945"/>
              <a:gd name="connsiteY138" fmla="*/ 2452308 h 2819970"/>
              <a:gd name="connsiteX139" fmla="*/ 4124253 w 7768945"/>
              <a:gd name="connsiteY139" fmla="*/ 2446793 h 2819970"/>
              <a:gd name="connsiteX140" fmla="*/ 4149989 w 7768945"/>
              <a:gd name="connsiteY140" fmla="*/ 2439440 h 2819970"/>
              <a:gd name="connsiteX141" fmla="*/ 4175726 w 7768945"/>
              <a:gd name="connsiteY141" fmla="*/ 2433006 h 2819970"/>
              <a:gd name="connsiteX142" fmla="*/ 4200543 w 7768945"/>
              <a:gd name="connsiteY142" fmla="*/ 2425652 h 2819970"/>
              <a:gd name="connsiteX143" fmla="*/ 4225360 w 7768945"/>
              <a:gd name="connsiteY143" fmla="*/ 2418299 h 2819970"/>
              <a:gd name="connsiteX144" fmla="*/ 4250177 w 7768945"/>
              <a:gd name="connsiteY144" fmla="*/ 2409108 h 2819970"/>
              <a:gd name="connsiteX145" fmla="*/ 4274075 w 7768945"/>
              <a:gd name="connsiteY145" fmla="*/ 2399916 h 2819970"/>
              <a:gd name="connsiteX146" fmla="*/ 4297973 w 7768945"/>
              <a:gd name="connsiteY146" fmla="*/ 2389805 h 2819970"/>
              <a:gd name="connsiteX147" fmla="*/ 4320952 w 7768945"/>
              <a:gd name="connsiteY147" fmla="*/ 2379695 h 2819970"/>
              <a:gd name="connsiteX148" fmla="*/ 4344850 w 7768945"/>
              <a:gd name="connsiteY148" fmla="*/ 2369584 h 2819970"/>
              <a:gd name="connsiteX149" fmla="*/ 4368748 w 7768945"/>
              <a:gd name="connsiteY149" fmla="*/ 2357635 h 2819970"/>
              <a:gd name="connsiteX150" fmla="*/ 4390808 w 7768945"/>
              <a:gd name="connsiteY150" fmla="*/ 2345686 h 2819970"/>
              <a:gd name="connsiteX151" fmla="*/ 4413787 w 7768945"/>
              <a:gd name="connsiteY151" fmla="*/ 2332818 h 2819970"/>
              <a:gd name="connsiteX152" fmla="*/ 4435847 w 7768945"/>
              <a:gd name="connsiteY152" fmla="*/ 2319030 h 2819970"/>
              <a:gd name="connsiteX153" fmla="*/ 4457906 w 7768945"/>
              <a:gd name="connsiteY153" fmla="*/ 2306162 h 2819970"/>
              <a:gd name="connsiteX154" fmla="*/ 4479047 w 7768945"/>
              <a:gd name="connsiteY154" fmla="*/ 2291456 h 2819970"/>
              <a:gd name="connsiteX155" fmla="*/ 4499268 w 7768945"/>
              <a:gd name="connsiteY155" fmla="*/ 2276749 h 2819970"/>
              <a:gd name="connsiteX156" fmla="*/ 4520409 w 7768945"/>
              <a:gd name="connsiteY156" fmla="*/ 2262043 h 2819970"/>
              <a:gd name="connsiteX157" fmla="*/ 4540630 w 7768945"/>
              <a:gd name="connsiteY157" fmla="*/ 2246417 h 2819970"/>
              <a:gd name="connsiteX158" fmla="*/ 4560852 w 7768945"/>
              <a:gd name="connsiteY158" fmla="*/ 2230791 h 2819970"/>
              <a:gd name="connsiteX159" fmla="*/ 4580154 w 7768945"/>
              <a:gd name="connsiteY159" fmla="*/ 2214247 h 2819970"/>
              <a:gd name="connsiteX160" fmla="*/ 4599456 w 7768945"/>
              <a:gd name="connsiteY160" fmla="*/ 2197702 h 2819970"/>
              <a:gd name="connsiteX161" fmla="*/ 4617839 w 7768945"/>
              <a:gd name="connsiteY161" fmla="*/ 2180238 h 2819970"/>
              <a:gd name="connsiteX162" fmla="*/ 4636223 w 7768945"/>
              <a:gd name="connsiteY162" fmla="*/ 2162774 h 2819970"/>
              <a:gd name="connsiteX163" fmla="*/ 4654606 w 7768945"/>
              <a:gd name="connsiteY163" fmla="*/ 2143472 h 2819970"/>
              <a:gd name="connsiteX164" fmla="*/ 4671150 w 7768945"/>
              <a:gd name="connsiteY164" fmla="*/ 2125088 h 2819970"/>
              <a:gd name="connsiteX165" fmla="*/ 4688614 w 7768945"/>
              <a:gd name="connsiteY165" fmla="*/ 2105786 h 2819970"/>
              <a:gd name="connsiteX166" fmla="*/ 4704240 w 7768945"/>
              <a:gd name="connsiteY166" fmla="*/ 2087403 h 2819970"/>
              <a:gd name="connsiteX167" fmla="*/ 4720785 w 7768945"/>
              <a:gd name="connsiteY167" fmla="*/ 2066262 h 2819970"/>
              <a:gd name="connsiteX168" fmla="*/ 4736411 w 7768945"/>
              <a:gd name="connsiteY168" fmla="*/ 2046960 h 2819970"/>
              <a:gd name="connsiteX169" fmla="*/ 4751117 w 7768945"/>
              <a:gd name="connsiteY169" fmla="*/ 2024900 h 2819970"/>
              <a:gd name="connsiteX170" fmla="*/ 4765823 w 7768945"/>
              <a:gd name="connsiteY170" fmla="*/ 2004679 h 2819970"/>
              <a:gd name="connsiteX171" fmla="*/ 4779611 w 7768945"/>
              <a:gd name="connsiteY171" fmla="*/ 1983538 h 2819970"/>
              <a:gd name="connsiteX172" fmla="*/ 4793398 w 7768945"/>
              <a:gd name="connsiteY172" fmla="*/ 1961479 h 2819970"/>
              <a:gd name="connsiteX173" fmla="*/ 4806266 w 7768945"/>
              <a:gd name="connsiteY173" fmla="*/ 1939419 h 2819970"/>
              <a:gd name="connsiteX174" fmla="*/ 4819134 w 7768945"/>
              <a:gd name="connsiteY174" fmla="*/ 1916440 h 2819970"/>
              <a:gd name="connsiteX175" fmla="*/ 4832003 w 7768945"/>
              <a:gd name="connsiteY175" fmla="*/ 1894380 h 2819970"/>
              <a:gd name="connsiteX176" fmla="*/ 4843033 w 7768945"/>
              <a:gd name="connsiteY176" fmla="*/ 1871401 h 2819970"/>
              <a:gd name="connsiteX177" fmla="*/ 4853143 w 7768945"/>
              <a:gd name="connsiteY177" fmla="*/ 1848422 h 2819970"/>
              <a:gd name="connsiteX178" fmla="*/ 4864173 w 7768945"/>
              <a:gd name="connsiteY178" fmla="*/ 1824524 h 2819970"/>
              <a:gd name="connsiteX179" fmla="*/ 4874284 w 7768945"/>
              <a:gd name="connsiteY179" fmla="*/ 1799707 h 2819970"/>
              <a:gd name="connsiteX180" fmla="*/ 4882556 w 7768945"/>
              <a:gd name="connsiteY180" fmla="*/ 1775809 h 2819970"/>
              <a:gd name="connsiteX181" fmla="*/ 4891748 w 7768945"/>
              <a:gd name="connsiteY181" fmla="*/ 1750992 h 2819970"/>
              <a:gd name="connsiteX182" fmla="*/ 4899101 w 7768945"/>
              <a:gd name="connsiteY182" fmla="*/ 1726175 h 2819970"/>
              <a:gd name="connsiteX183" fmla="*/ 4907373 w 7768945"/>
              <a:gd name="connsiteY183" fmla="*/ 1701358 h 2819970"/>
              <a:gd name="connsiteX184" fmla="*/ 4913808 w 7768945"/>
              <a:gd name="connsiteY184" fmla="*/ 1675621 h 2819970"/>
              <a:gd name="connsiteX185" fmla="*/ 4920242 w 7768945"/>
              <a:gd name="connsiteY185" fmla="*/ 1649885 h 2819970"/>
              <a:gd name="connsiteX186" fmla="*/ 4925757 w 7768945"/>
              <a:gd name="connsiteY186" fmla="*/ 1624148 h 2819970"/>
              <a:gd name="connsiteX187" fmla="*/ 4930352 w 7768945"/>
              <a:gd name="connsiteY187" fmla="*/ 1598412 h 2819970"/>
              <a:gd name="connsiteX188" fmla="*/ 4935867 w 7768945"/>
              <a:gd name="connsiteY188" fmla="*/ 1571757 h 2819970"/>
              <a:gd name="connsiteX189" fmla="*/ 4939544 w 7768945"/>
              <a:gd name="connsiteY189" fmla="*/ 1545101 h 2819970"/>
              <a:gd name="connsiteX190" fmla="*/ 4942301 w 7768945"/>
              <a:gd name="connsiteY190" fmla="*/ 1518446 h 2819970"/>
              <a:gd name="connsiteX191" fmla="*/ 4944140 w 7768945"/>
              <a:gd name="connsiteY191" fmla="*/ 1492709 h 2819970"/>
              <a:gd name="connsiteX192" fmla="*/ 4946897 w 7768945"/>
              <a:gd name="connsiteY192" fmla="*/ 1465134 h 2819970"/>
              <a:gd name="connsiteX193" fmla="*/ 4947816 w 7768945"/>
              <a:gd name="connsiteY193" fmla="*/ 1437560 h 2819970"/>
              <a:gd name="connsiteX194" fmla="*/ 4947816 w 7768945"/>
              <a:gd name="connsiteY194" fmla="*/ 1409985 h 2819970"/>
              <a:gd name="connsiteX195" fmla="*/ 4948056 w 7768945"/>
              <a:gd name="connsiteY195" fmla="*/ 1409985 h 2819970"/>
              <a:gd name="connsiteX196" fmla="*/ 4948975 w 7768945"/>
              <a:gd name="connsiteY196" fmla="*/ 1374138 h 2819970"/>
              <a:gd name="connsiteX197" fmla="*/ 4949895 w 7768945"/>
              <a:gd name="connsiteY197" fmla="*/ 1337372 h 2819970"/>
              <a:gd name="connsiteX198" fmla="*/ 4952652 w 7768945"/>
              <a:gd name="connsiteY198" fmla="*/ 1301525 h 2819970"/>
              <a:gd name="connsiteX199" fmla="*/ 4956329 w 7768945"/>
              <a:gd name="connsiteY199" fmla="*/ 1265678 h 2819970"/>
              <a:gd name="connsiteX200" fmla="*/ 4960005 w 7768945"/>
              <a:gd name="connsiteY200" fmla="*/ 1230750 h 2819970"/>
              <a:gd name="connsiteX201" fmla="*/ 4964601 w 7768945"/>
              <a:gd name="connsiteY201" fmla="*/ 1195822 h 2819970"/>
              <a:gd name="connsiteX202" fmla="*/ 4971035 w 7768945"/>
              <a:gd name="connsiteY202" fmla="*/ 1159975 h 2819970"/>
              <a:gd name="connsiteX203" fmla="*/ 4977469 w 7768945"/>
              <a:gd name="connsiteY203" fmla="*/ 1125966 h 2819970"/>
              <a:gd name="connsiteX204" fmla="*/ 4983903 w 7768945"/>
              <a:gd name="connsiteY204" fmla="*/ 1091957 h 2819970"/>
              <a:gd name="connsiteX205" fmla="*/ 4993095 w 7768945"/>
              <a:gd name="connsiteY205" fmla="*/ 1057029 h 2819970"/>
              <a:gd name="connsiteX206" fmla="*/ 5002286 w 7768945"/>
              <a:gd name="connsiteY206" fmla="*/ 1023940 h 2819970"/>
              <a:gd name="connsiteX207" fmla="*/ 5011478 w 7768945"/>
              <a:gd name="connsiteY207" fmla="*/ 990850 h 2819970"/>
              <a:gd name="connsiteX208" fmla="*/ 5022508 w 7768945"/>
              <a:gd name="connsiteY208" fmla="*/ 956841 h 2819970"/>
              <a:gd name="connsiteX209" fmla="*/ 5034457 w 7768945"/>
              <a:gd name="connsiteY209" fmla="*/ 924671 h 2819970"/>
              <a:gd name="connsiteX210" fmla="*/ 5046406 w 7768945"/>
              <a:gd name="connsiteY210" fmla="*/ 892500 h 2819970"/>
              <a:gd name="connsiteX211" fmla="*/ 5058355 w 7768945"/>
              <a:gd name="connsiteY211" fmla="*/ 861249 h 2819970"/>
              <a:gd name="connsiteX212" fmla="*/ 5072142 w 7768945"/>
              <a:gd name="connsiteY212" fmla="*/ 829998 h 2819970"/>
              <a:gd name="connsiteX213" fmla="*/ 5086849 w 7768945"/>
              <a:gd name="connsiteY213" fmla="*/ 798747 h 2819970"/>
              <a:gd name="connsiteX214" fmla="*/ 5102474 w 7768945"/>
              <a:gd name="connsiteY214" fmla="*/ 768414 h 2819970"/>
              <a:gd name="connsiteX215" fmla="*/ 5118100 w 7768945"/>
              <a:gd name="connsiteY215" fmla="*/ 738082 h 2819970"/>
              <a:gd name="connsiteX216" fmla="*/ 5135564 w 7768945"/>
              <a:gd name="connsiteY216" fmla="*/ 708669 h 2819970"/>
              <a:gd name="connsiteX217" fmla="*/ 5153028 w 7768945"/>
              <a:gd name="connsiteY217" fmla="*/ 679256 h 2819970"/>
              <a:gd name="connsiteX218" fmla="*/ 5170492 w 7768945"/>
              <a:gd name="connsiteY218" fmla="*/ 649843 h 2819970"/>
              <a:gd name="connsiteX219" fmla="*/ 5188875 w 7768945"/>
              <a:gd name="connsiteY219" fmla="*/ 621349 h 2819970"/>
              <a:gd name="connsiteX220" fmla="*/ 5209096 w 7768945"/>
              <a:gd name="connsiteY220" fmla="*/ 593775 h 2819970"/>
              <a:gd name="connsiteX221" fmla="*/ 5228399 w 7768945"/>
              <a:gd name="connsiteY221" fmla="*/ 566200 h 2819970"/>
              <a:gd name="connsiteX222" fmla="*/ 5248620 w 7768945"/>
              <a:gd name="connsiteY222" fmla="*/ 539545 h 2819970"/>
              <a:gd name="connsiteX223" fmla="*/ 5270680 w 7768945"/>
              <a:gd name="connsiteY223" fmla="*/ 513808 h 2819970"/>
              <a:gd name="connsiteX224" fmla="*/ 5291820 w 7768945"/>
              <a:gd name="connsiteY224" fmla="*/ 487153 h 2819970"/>
              <a:gd name="connsiteX225" fmla="*/ 5314799 w 7768945"/>
              <a:gd name="connsiteY225" fmla="*/ 461416 h 2819970"/>
              <a:gd name="connsiteX226" fmla="*/ 5337778 w 7768945"/>
              <a:gd name="connsiteY226" fmla="*/ 436599 h 2819970"/>
              <a:gd name="connsiteX227" fmla="*/ 5361676 w 7768945"/>
              <a:gd name="connsiteY227" fmla="*/ 412701 h 2819970"/>
              <a:gd name="connsiteX228" fmla="*/ 5386494 w 7768945"/>
              <a:gd name="connsiteY228" fmla="*/ 388803 h 2819970"/>
              <a:gd name="connsiteX229" fmla="*/ 5410392 w 7768945"/>
              <a:gd name="connsiteY229" fmla="*/ 366743 h 2819970"/>
              <a:gd name="connsiteX230" fmla="*/ 5436128 w 7768945"/>
              <a:gd name="connsiteY230" fmla="*/ 343764 h 2819970"/>
              <a:gd name="connsiteX231" fmla="*/ 5461864 w 7768945"/>
              <a:gd name="connsiteY231" fmla="*/ 322624 h 2819970"/>
              <a:gd name="connsiteX232" fmla="*/ 5487601 w 7768945"/>
              <a:gd name="connsiteY232" fmla="*/ 300564 h 2819970"/>
              <a:gd name="connsiteX233" fmla="*/ 5514256 w 7768945"/>
              <a:gd name="connsiteY233" fmla="*/ 280343 h 2819970"/>
              <a:gd name="connsiteX234" fmla="*/ 5541831 w 7768945"/>
              <a:gd name="connsiteY234" fmla="*/ 259202 h 2819970"/>
              <a:gd name="connsiteX235" fmla="*/ 5570325 w 7768945"/>
              <a:gd name="connsiteY235" fmla="*/ 240819 h 2819970"/>
              <a:gd name="connsiteX236" fmla="*/ 5598818 w 7768945"/>
              <a:gd name="connsiteY236" fmla="*/ 222436 h 2819970"/>
              <a:gd name="connsiteX237" fmla="*/ 5627312 w 7768945"/>
              <a:gd name="connsiteY237" fmla="*/ 204053 h 2819970"/>
              <a:gd name="connsiteX238" fmla="*/ 5656725 w 7768945"/>
              <a:gd name="connsiteY238" fmla="*/ 187508 h 2819970"/>
              <a:gd name="connsiteX239" fmla="*/ 5686138 w 7768945"/>
              <a:gd name="connsiteY239" fmla="*/ 170044 h 2819970"/>
              <a:gd name="connsiteX240" fmla="*/ 5716470 w 7768945"/>
              <a:gd name="connsiteY240" fmla="*/ 153499 h 2819970"/>
              <a:gd name="connsiteX241" fmla="*/ 5747722 w 7768945"/>
              <a:gd name="connsiteY241" fmla="*/ 138793 h 2819970"/>
              <a:gd name="connsiteX242" fmla="*/ 5778054 w 7768945"/>
              <a:gd name="connsiteY242" fmla="*/ 124086 h 2819970"/>
              <a:gd name="connsiteX243" fmla="*/ 5809305 w 7768945"/>
              <a:gd name="connsiteY243" fmla="*/ 110299 h 2819970"/>
              <a:gd name="connsiteX244" fmla="*/ 5841476 w 7768945"/>
              <a:gd name="connsiteY244" fmla="*/ 98350 h 2819970"/>
              <a:gd name="connsiteX245" fmla="*/ 5873646 w 7768945"/>
              <a:gd name="connsiteY245" fmla="*/ 85482 h 2819970"/>
              <a:gd name="connsiteX246" fmla="*/ 5906736 w 7768945"/>
              <a:gd name="connsiteY246" fmla="*/ 74452 h 2819970"/>
              <a:gd name="connsiteX247" fmla="*/ 5939825 w 7768945"/>
              <a:gd name="connsiteY247" fmla="*/ 63422 h 2819970"/>
              <a:gd name="connsiteX248" fmla="*/ 5971996 w 7768945"/>
              <a:gd name="connsiteY248" fmla="*/ 54230 h 2819970"/>
              <a:gd name="connsiteX249" fmla="*/ 6006004 w 7768945"/>
              <a:gd name="connsiteY249" fmla="*/ 44120 h 2819970"/>
              <a:gd name="connsiteX250" fmla="*/ 6040013 w 7768945"/>
              <a:gd name="connsiteY250" fmla="*/ 35847 h 2819970"/>
              <a:gd name="connsiteX251" fmla="*/ 6074022 w 7768945"/>
              <a:gd name="connsiteY251" fmla="*/ 28494 h 2819970"/>
              <a:gd name="connsiteX252" fmla="*/ 6108950 w 7768945"/>
              <a:gd name="connsiteY252" fmla="*/ 21141 h 2819970"/>
              <a:gd name="connsiteX253" fmla="*/ 6143878 w 7768945"/>
              <a:gd name="connsiteY253" fmla="*/ 16545 h 2819970"/>
              <a:gd name="connsiteX254" fmla="*/ 6178806 w 7768945"/>
              <a:gd name="connsiteY254" fmla="*/ 11030 h 2819970"/>
              <a:gd name="connsiteX255" fmla="*/ 6213734 w 7768945"/>
              <a:gd name="connsiteY255" fmla="*/ 6434 h 2819970"/>
              <a:gd name="connsiteX256" fmla="*/ 6250500 w 7768945"/>
              <a:gd name="connsiteY256" fmla="*/ 3677 h 2819970"/>
              <a:gd name="connsiteX257" fmla="*/ 6285428 w 7768945"/>
              <a:gd name="connsiteY257" fmla="*/ 1838 h 2819970"/>
              <a:gd name="connsiteX258" fmla="*/ 6322194 w 7768945"/>
              <a:gd name="connsiteY258" fmla="*/ 0 h 2819970"/>
              <a:gd name="connsiteX259" fmla="*/ 6358041 w 7768945"/>
              <a:gd name="connsiteY259" fmla="*/ 0 h 2819970"/>
              <a:gd name="connsiteX260" fmla="*/ 6395726 w 7768945"/>
              <a:gd name="connsiteY260" fmla="*/ 0 h 2819970"/>
              <a:gd name="connsiteX261" fmla="*/ 6431573 w 7768945"/>
              <a:gd name="connsiteY261" fmla="*/ 1838 h 2819970"/>
              <a:gd name="connsiteX262" fmla="*/ 6466501 w 7768945"/>
              <a:gd name="connsiteY262" fmla="*/ 3677 h 2819970"/>
              <a:gd name="connsiteX263" fmla="*/ 6503268 w 7768945"/>
              <a:gd name="connsiteY263" fmla="*/ 6434 h 2819970"/>
              <a:gd name="connsiteX264" fmla="*/ 6538196 w 7768945"/>
              <a:gd name="connsiteY264" fmla="*/ 11030 h 2819970"/>
              <a:gd name="connsiteX265" fmla="*/ 6574042 w 7768945"/>
              <a:gd name="connsiteY265" fmla="*/ 16545 h 2819970"/>
              <a:gd name="connsiteX266" fmla="*/ 6608051 w 7768945"/>
              <a:gd name="connsiteY266" fmla="*/ 21141 h 2819970"/>
              <a:gd name="connsiteX267" fmla="*/ 6642060 w 7768945"/>
              <a:gd name="connsiteY267" fmla="*/ 28494 h 2819970"/>
              <a:gd name="connsiteX268" fmla="*/ 6676988 w 7768945"/>
              <a:gd name="connsiteY268" fmla="*/ 35847 h 2819970"/>
              <a:gd name="connsiteX269" fmla="*/ 6710997 w 7768945"/>
              <a:gd name="connsiteY269" fmla="*/ 44120 h 2819970"/>
              <a:gd name="connsiteX270" fmla="*/ 6744086 w 7768945"/>
              <a:gd name="connsiteY270" fmla="*/ 54230 h 2819970"/>
              <a:gd name="connsiteX271" fmla="*/ 6777176 w 7768945"/>
              <a:gd name="connsiteY271" fmla="*/ 63422 h 2819970"/>
              <a:gd name="connsiteX272" fmla="*/ 6811185 w 7768945"/>
              <a:gd name="connsiteY272" fmla="*/ 74452 h 2819970"/>
              <a:gd name="connsiteX273" fmla="*/ 6843355 w 7768945"/>
              <a:gd name="connsiteY273" fmla="*/ 85482 h 2819970"/>
              <a:gd name="connsiteX274" fmla="*/ 6875526 w 7768945"/>
              <a:gd name="connsiteY274" fmla="*/ 98350 h 2819970"/>
              <a:gd name="connsiteX275" fmla="*/ 6907696 w 7768945"/>
              <a:gd name="connsiteY275" fmla="*/ 110299 h 2819970"/>
              <a:gd name="connsiteX276" fmla="*/ 6938947 w 7768945"/>
              <a:gd name="connsiteY276" fmla="*/ 124086 h 2819970"/>
              <a:gd name="connsiteX277" fmla="*/ 6969280 w 7768945"/>
              <a:gd name="connsiteY277" fmla="*/ 138793 h 2819970"/>
              <a:gd name="connsiteX278" fmla="*/ 7000531 w 7768945"/>
              <a:gd name="connsiteY278" fmla="*/ 153499 h 2819970"/>
              <a:gd name="connsiteX279" fmla="*/ 7029944 w 7768945"/>
              <a:gd name="connsiteY279" fmla="*/ 170044 h 2819970"/>
              <a:gd name="connsiteX280" fmla="*/ 7060276 w 7768945"/>
              <a:gd name="connsiteY280" fmla="*/ 187508 h 2819970"/>
              <a:gd name="connsiteX281" fmla="*/ 7089689 w 7768945"/>
              <a:gd name="connsiteY281" fmla="*/ 204053 h 2819970"/>
              <a:gd name="connsiteX282" fmla="*/ 7118183 w 7768945"/>
              <a:gd name="connsiteY282" fmla="*/ 222436 h 2819970"/>
              <a:gd name="connsiteX283" fmla="*/ 7146676 w 7768945"/>
              <a:gd name="connsiteY283" fmla="*/ 240819 h 2819970"/>
              <a:gd name="connsiteX284" fmla="*/ 7175170 w 7768945"/>
              <a:gd name="connsiteY284" fmla="*/ 259202 h 2819970"/>
              <a:gd name="connsiteX285" fmla="*/ 7201826 w 7768945"/>
              <a:gd name="connsiteY285" fmla="*/ 280343 h 2819970"/>
              <a:gd name="connsiteX286" fmla="*/ 7229400 w 7768945"/>
              <a:gd name="connsiteY286" fmla="*/ 300564 h 2819970"/>
              <a:gd name="connsiteX287" fmla="*/ 7256056 w 7768945"/>
              <a:gd name="connsiteY287" fmla="*/ 322624 h 2819970"/>
              <a:gd name="connsiteX288" fmla="*/ 7280873 w 7768945"/>
              <a:gd name="connsiteY288" fmla="*/ 343764 h 2819970"/>
              <a:gd name="connsiteX289" fmla="*/ 7306610 w 7768945"/>
              <a:gd name="connsiteY289" fmla="*/ 366743 h 2819970"/>
              <a:gd name="connsiteX290" fmla="*/ 7331427 w 7768945"/>
              <a:gd name="connsiteY290" fmla="*/ 388803 h 2819970"/>
              <a:gd name="connsiteX291" fmla="*/ 7355325 w 7768945"/>
              <a:gd name="connsiteY291" fmla="*/ 412701 h 2819970"/>
              <a:gd name="connsiteX292" fmla="*/ 7379223 w 7768945"/>
              <a:gd name="connsiteY292" fmla="*/ 436599 h 2819970"/>
              <a:gd name="connsiteX293" fmla="*/ 7403121 w 7768945"/>
              <a:gd name="connsiteY293" fmla="*/ 461416 h 2819970"/>
              <a:gd name="connsiteX294" fmla="*/ 7425181 w 7768945"/>
              <a:gd name="connsiteY294" fmla="*/ 487153 h 2819970"/>
              <a:gd name="connsiteX295" fmla="*/ 7446321 w 7768945"/>
              <a:gd name="connsiteY295" fmla="*/ 513808 h 2819970"/>
              <a:gd name="connsiteX296" fmla="*/ 7468381 w 7768945"/>
              <a:gd name="connsiteY296" fmla="*/ 539545 h 2819970"/>
              <a:gd name="connsiteX297" fmla="*/ 7488602 w 7768945"/>
              <a:gd name="connsiteY297" fmla="*/ 566200 h 2819970"/>
              <a:gd name="connsiteX298" fmla="*/ 7508824 w 7768945"/>
              <a:gd name="connsiteY298" fmla="*/ 593775 h 2819970"/>
              <a:gd name="connsiteX299" fmla="*/ 7528126 w 7768945"/>
              <a:gd name="connsiteY299" fmla="*/ 621349 h 2819970"/>
              <a:gd name="connsiteX300" fmla="*/ 7546509 w 7768945"/>
              <a:gd name="connsiteY300" fmla="*/ 649843 h 2819970"/>
              <a:gd name="connsiteX301" fmla="*/ 7563973 w 7768945"/>
              <a:gd name="connsiteY301" fmla="*/ 679256 h 2819970"/>
              <a:gd name="connsiteX302" fmla="*/ 7582356 w 7768945"/>
              <a:gd name="connsiteY302" fmla="*/ 708669 h 2819970"/>
              <a:gd name="connsiteX303" fmla="*/ 7598901 w 7768945"/>
              <a:gd name="connsiteY303" fmla="*/ 738082 h 2819970"/>
              <a:gd name="connsiteX304" fmla="*/ 7614527 w 7768945"/>
              <a:gd name="connsiteY304" fmla="*/ 768414 h 2819970"/>
              <a:gd name="connsiteX305" fmla="*/ 7630152 w 7768945"/>
              <a:gd name="connsiteY305" fmla="*/ 798747 h 2819970"/>
              <a:gd name="connsiteX306" fmla="*/ 7643940 w 7768945"/>
              <a:gd name="connsiteY306" fmla="*/ 829998 h 2819970"/>
              <a:gd name="connsiteX307" fmla="*/ 7657727 w 7768945"/>
              <a:gd name="connsiteY307" fmla="*/ 861249 h 2819970"/>
              <a:gd name="connsiteX308" fmla="*/ 7671514 w 7768945"/>
              <a:gd name="connsiteY308" fmla="*/ 892500 h 2819970"/>
              <a:gd name="connsiteX309" fmla="*/ 7682544 w 7768945"/>
              <a:gd name="connsiteY309" fmla="*/ 924671 h 2819970"/>
              <a:gd name="connsiteX310" fmla="*/ 7694494 w 7768945"/>
              <a:gd name="connsiteY310" fmla="*/ 956841 h 2819970"/>
              <a:gd name="connsiteX311" fmla="*/ 7705523 w 7768945"/>
              <a:gd name="connsiteY311" fmla="*/ 990850 h 2819970"/>
              <a:gd name="connsiteX312" fmla="*/ 7715634 w 7768945"/>
              <a:gd name="connsiteY312" fmla="*/ 1023940 h 2819970"/>
              <a:gd name="connsiteX313" fmla="*/ 7723906 w 7768945"/>
              <a:gd name="connsiteY313" fmla="*/ 1057029 h 2819970"/>
              <a:gd name="connsiteX314" fmla="*/ 7733098 w 7768945"/>
              <a:gd name="connsiteY314" fmla="*/ 1091957 h 2819970"/>
              <a:gd name="connsiteX315" fmla="*/ 7739532 w 7768945"/>
              <a:gd name="connsiteY315" fmla="*/ 1125966 h 2819970"/>
              <a:gd name="connsiteX316" fmla="*/ 7746885 w 7768945"/>
              <a:gd name="connsiteY316" fmla="*/ 1159975 h 2819970"/>
              <a:gd name="connsiteX317" fmla="*/ 7752400 w 7768945"/>
              <a:gd name="connsiteY317" fmla="*/ 1195822 h 2819970"/>
              <a:gd name="connsiteX318" fmla="*/ 7756996 w 7768945"/>
              <a:gd name="connsiteY318" fmla="*/ 1230750 h 2819970"/>
              <a:gd name="connsiteX319" fmla="*/ 7761592 w 7768945"/>
              <a:gd name="connsiteY319" fmla="*/ 1265678 h 2819970"/>
              <a:gd name="connsiteX320" fmla="*/ 7764349 w 7768945"/>
              <a:gd name="connsiteY320" fmla="*/ 1301525 h 2819970"/>
              <a:gd name="connsiteX321" fmla="*/ 7767107 w 7768945"/>
              <a:gd name="connsiteY321" fmla="*/ 1337372 h 2819970"/>
              <a:gd name="connsiteX322" fmla="*/ 7768026 w 7768945"/>
              <a:gd name="connsiteY322" fmla="*/ 1374138 h 2819970"/>
              <a:gd name="connsiteX323" fmla="*/ 7768945 w 7768945"/>
              <a:gd name="connsiteY323" fmla="*/ 1409985 h 2819970"/>
              <a:gd name="connsiteX324" fmla="*/ 7422423 w 7768945"/>
              <a:gd name="connsiteY324" fmla="*/ 1409985 h 2819970"/>
              <a:gd name="connsiteX325" fmla="*/ 7422423 w 7768945"/>
              <a:gd name="connsiteY325" fmla="*/ 1382411 h 2819970"/>
              <a:gd name="connsiteX326" fmla="*/ 7421504 w 7768945"/>
              <a:gd name="connsiteY326" fmla="*/ 1354836 h 2819970"/>
              <a:gd name="connsiteX327" fmla="*/ 7419666 w 7768945"/>
              <a:gd name="connsiteY327" fmla="*/ 1327261 h 2819970"/>
              <a:gd name="connsiteX328" fmla="*/ 7415989 w 7768945"/>
              <a:gd name="connsiteY328" fmla="*/ 1301525 h 2819970"/>
              <a:gd name="connsiteX329" fmla="*/ 7413232 w 7768945"/>
              <a:gd name="connsiteY329" fmla="*/ 1274869 h 2819970"/>
              <a:gd name="connsiteX330" fmla="*/ 7410474 w 7768945"/>
              <a:gd name="connsiteY330" fmla="*/ 1248214 h 2819970"/>
              <a:gd name="connsiteX331" fmla="*/ 7405878 w 7768945"/>
              <a:gd name="connsiteY331" fmla="*/ 1221558 h 2819970"/>
              <a:gd name="connsiteX332" fmla="*/ 7400364 w 7768945"/>
              <a:gd name="connsiteY332" fmla="*/ 1195822 h 2819970"/>
              <a:gd name="connsiteX333" fmla="*/ 7394848 w 7768945"/>
              <a:gd name="connsiteY333" fmla="*/ 1170086 h 2819970"/>
              <a:gd name="connsiteX334" fmla="*/ 7389334 w 7768945"/>
              <a:gd name="connsiteY334" fmla="*/ 1144349 h 2819970"/>
              <a:gd name="connsiteX335" fmla="*/ 7381980 w 7768945"/>
              <a:gd name="connsiteY335" fmla="*/ 1118613 h 2819970"/>
              <a:gd name="connsiteX336" fmla="*/ 7374627 w 7768945"/>
              <a:gd name="connsiteY336" fmla="*/ 1093796 h 2819970"/>
              <a:gd name="connsiteX337" fmla="*/ 7366355 w 7768945"/>
              <a:gd name="connsiteY337" fmla="*/ 1068978 h 2819970"/>
              <a:gd name="connsiteX338" fmla="*/ 7357163 w 7768945"/>
              <a:gd name="connsiteY338" fmla="*/ 1044161 h 2819970"/>
              <a:gd name="connsiteX339" fmla="*/ 7348891 w 7768945"/>
              <a:gd name="connsiteY339" fmla="*/ 1020263 h 2819970"/>
              <a:gd name="connsiteX340" fmla="*/ 7338780 w 7768945"/>
              <a:gd name="connsiteY340" fmla="*/ 995446 h 2819970"/>
              <a:gd name="connsiteX341" fmla="*/ 7327750 w 7768945"/>
              <a:gd name="connsiteY341" fmla="*/ 971548 h 2819970"/>
              <a:gd name="connsiteX342" fmla="*/ 7317640 w 7768945"/>
              <a:gd name="connsiteY342" fmla="*/ 948569 h 2819970"/>
              <a:gd name="connsiteX343" fmla="*/ 7305690 w 7768945"/>
              <a:gd name="connsiteY343" fmla="*/ 925590 h 2819970"/>
              <a:gd name="connsiteX344" fmla="*/ 7293742 w 7768945"/>
              <a:gd name="connsiteY344" fmla="*/ 903530 h 2819970"/>
              <a:gd name="connsiteX345" fmla="*/ 7280873 w 7768945"/>
              <a:gd name="connsiteY345" fmla="*/ 880551 h 2819970"/>
              <a:gd name="connsiteX346" fmla="*/ 7268005 w 7768945"/>
              <a:gd name="connsiteY346" fmla="*/ 858492 h 2819970"/>
              <a:gd name="connsiteX347" fmla="*/ 7255137 w 7768945"/>
              <a:gd name="connsiteY347" fmla="*/ 836432 h 2819970"/>
              <a:gd name="connsiteX348" fmla="*/ 7241350 w 7768945"/>
              <a:gd name="connsiteY348" fmla="*/ 815291 h 2819970"/>
              <a:gd name="connsiteX349" fmla="*/ 7226643 w 7768945"/>
              <a:gd name="connsiteY349" fmla="*/ 795070 h 2819970"/>
              <a:gd name="connsiteX350" fmla="*/ 7211018 w 7768945"/>
              <a:gd name="connsiteY350" fmla="*/ 773010 h 2819970"/>
              <a:gd name="connsiteX351" fmla="*/ 7195392 w 7768945"/>
              <a:gd name="connsiteY351" fmla="*/ 753708 h 2819970"/>
              <a:gd name="connsiteX352" fmla="*/ 7178847 w 7768945"/>
              <a:gd name="connsiteY352" fmla="*/ 732567 h 2819970"/>
              <a:gd name="connsiteX353" fmla="*/ 7162302 w 7768945"/>
              <a:gd name="connsiteY353" fmla="*/ 714184 h 2819970"/>
              <a:gd name="connsiteX354" fmla="*/ 7145758 w 7768945"/>
              <a:gd name="connsiteY354" fmla="*/ 694882 h 2819970"/>
              <a:gd name="connsiteX355" fmla="*/ 7128294 w 7768945"/>
              <a:gd name="connsiteY355" fmla="*/ 676499 h 2819970"/>
              <a:gd name="connsiteX356" fmla="*/ 7110830 w 7768945"/>
              <a:gd name="connsiteY356" fmla="*/ 657197 h 2819970"/>
              <a:gd name="connsiteX357" fmla="*/ 7092446 w 7768945"/>
              <a:gd name="connsiteY357" fmla="*/ 639733 h 2819970"/>
              <a:gd name="connsiteX358" fmla="*/ 7073144 w 7768945"/>
              <a:gd name="connsiteY358" fmla="*/ 622269 h 2819970"/>
              <a:gd name="connsiteX359" fmla="*/ 7054761 w 7768945"/>
              <a:gd name="connsiteY359" fmla="*/ 605724 h 2819970"/>
              <a:gd name="connsiteX360" fmla="*/ 7035459 w 7768945"/>
              <a:gd name="connsiteY360" fmla="*/ 589179 h 2819970"/>
              <a:gd name="connsiteX361" fmla="*/ 7015237 w 7768945"/>
              <a:gd name="connsiteY361" fmla="*/ 573553 h 2819970"/>
              <a:gd name="connsiteX362" fmla="*/ 6995016 w 7768945"/>
              <a:gd name="connsiteY362" fmla="*/ 557928 h 2819970"/>
              <a:gd name="connsiteX363" fmla="*/ 6974794 w 7768945"/>
              <a:gd name="connsiteY363" fmla="*/ 543221 h 2819970"/>
              <a:gd name="connsiteX364" fmla="*/ 6952735 w 7768945"/>
              <a:gd name="connsiteY364" fmla="*/ 528515 h 2819970"/>
              <a:gd name="connsiteX365" fmla="*/ 6932513 w 7768945"/>
              <a:gd name="connsiteY365" fmla="*/ 513808 h 2819970"/>
              <a:gd name="connsiteX366" fmla="*/ 6909534 w 7768945"/>
              <a:gd name="connsiteY366" fmla="*/ 500940 h 2819970"/>
              <a:gd name="connsiteX367" fmla="*/ 6888394 w 7768945"/>
              <a:gd name="connsiteY367" fmla="*/ 487153 h 2819970"/>
              <a:gd name="connsiteX368" fmla="*/ 6865415 w 7768945"/>
              <a:gd name="connsiteY368" fmla="*/ 474285 h 2819970"/>
              <a:gd name="connsiteX369" fmla="*/ 6843355 w 7768945"/>
              <a:gd name="connsiteY369" fmla="*/ 462336 h 2819970"/>
              <a:gd name="connsiteX370" fmla="*/ 6819457 w 7768945"/>
              <a:gd name="connsiteY370" fmla="*/ 450386 h 2819970"/>
              <a:gd name="connsiteX371" fmla="*/ 6796478 w 7768945"/>
              <a:gd name="connsiteY371" fmla="*/ 440276 h 2819970"/>
              <a:gd name="connsiteX372" fmla="*/ 6772580 w 7768945"/>
              <a:gd name="connsiteY372" fmla="*/ 430165 h 2819970"/>
              <a:gd name="connsiteX373" fmla="*/ 6747763 w 7768945"/>
              <a:gd name="connsiteY373" fmla="*/ 420054 h 2819970"/>
              <a:gd name="connsiteX374" fmla="*/ 6724784 w 7768945"/>
              <a:gd name="connsiteY374" fmla="*/ 410863 h 2819970"/>
              <a:gd name="connsiteX375" fmla="*/ 6699967 w 7768945"/>
              <a:gd name="connsiteY375" fmla="*/ 401671 h 2819970"/>
              <a:gd name="connsiteX376" fmla="*/ 6674230 w 7768945"/>
              <a:gd name="connsiteY376" fmla="*/ 394318 h 2819970"/>
              <a:gd name="connsiteX377" fmla="*/ 6650332 w 7768945"/>
              <a:gd name="connsiteY377" fmla="*/ 386965 h 2819970"/>
              <a:gd name="connsiteX378" fmla="*/ 6624596 w 7768945"/>
              <a:gd name="connsiteY378" fmla="*/ 380531 h 2819970"/>
              <a:gd name="connsiteX379" fmla="*/ 6598860 w 7768945"/>
              <a:gd name="connsiteY379" fmla="*/ 373177 h 2819970"/>
              <a:gd name="connsiteX380" fmla="*/ 6573123 w 7768945"/>
              <a:gd name="connsiteY380" fmla="*/ 367662 h 2819970"/>
              <a:gd name="connsiteX381" fmla="*/ 6547387 w 7768945"/>
              <a:gd name="connsiteY381" fmla="*/ 362148 h 2819970"/>
              <a:gd name="connsiteX382" fmla="*/ 6520732 w 7768945"/>
              <a:gd name="connsiteY382" fmla="*/ 358471 h 2819970"/>
              <a:gd name="connsiteX383" fmla="*/ 6494076 w 7768945"/>
              <a:gd name="connsiteY383" fmla="*/ 354794 h 2819970"/>
              <a:gd name="connsiteX384" fmla="*/ 6466501 w 7768945"/>
              <a:gd name="connsiteY384" fmla="*/ 352037 h 2819970"/>
              <a:gd name="connsiteX385" fmla="*/ 6440765 w 7768945"/>
              <a:gd name="connsiteY385" fmla="*/ 350199 h 2819970"/>
              <a:gd name="connsiteX386" fmla="*/ 6413190 w 7768945"/>
              <a:gd name="connsiteY386" fmla="*/ 347441 h 2819970"/>
              <a:gd name="connsiteX387" fmla="*/ 6385616 w 7768945"/>
              <a:gd name="connsiteY387" fmla="*/ 346522 h 2819970"/>
              <a:gd name="connsiteX388" fmla="*/ 6358041 w 7768945"/>
              <a:gd name="connsiteY388" fmla="*/ 345603 h 2819970"/>
              <a:gd name="connsiteX389" fmla="*/ 6330466 w 7768945"/>
              <a:gd name="connsiteY389" fmla="*/ 346522 h 2819970"/>
              <a:gd name="connsiteX390" fmla="*/ 6303811 w 7768945"/>
              <a:gd name="connsiteY390" fmla="*/ 347441 h 2819970"/>
              <a:gd name="connsiteX391" fmla="*/ 6277155 w 7768945"/>
              <a:gd name="connsiteY391" fmla="*/ 350199 h 2819970"/>
              <a:gd name="connsiteX392" fmla="*/ 6249580 w 7768945"/>
              <a:gd name="connsiteY392" fmla="*/ 352037 h 2819970"/>
              <a:gd name="connsiteX393" fmla="*/ 6222925 w 7768945"/>
              <a:gd name="connsiteY393" fmla="*/ 354794 h 2819970"/>
              <a:gd name="connsiteX394" fmla="*/ 6196270 w 7768945"/>
              <a:gd name="connsiteY394" fmla="*/ 358471 h 2819970"/>
              <a:gd name="connsiteX395" fmla="*/ 6169614 w 7768945"/>
              <a:gd name="connsiteY395" fmla="*/ 362148 h 2819970"/>
              <a:gd name="connsiteX396" fmla="*/ 6144797 w 7768945"/>
              <a:gd name="connsiteY396" fmla="*/ 367662 h 2819970"/>
              <a:gd name="connsiteX397" fmla="*/ 6118141 w 7768945"/>
              <a:gd name="connsiteY397" fmla="*/ 373177 h 2819970"/>
              <a:gd name="connsiteX398" fmla="*/ 6092405 w 7768945"/>
              <a:gd name="connsiteY398" fmla="*/ 380531 h 2819970"/>
              <a:gd name="connsiteX399" fmla="*/ 6066669 w 7768945"/>
              <a:gd name="connsiteY399" fmla="*/ 386965 h 2819970"/>
              <a:gd name="connsiteX400" fmla="*/ 6042771 w 7768945"/>
              <a:gd name="connsiteY400" fmla="*/ 394318 h 2819970"/>
              <a:gd name="connsiteX401" fmla="*/ 6017034 w 7768945"/>
              <a:gd name="connsiteY401" fmla="*/ 401671 h 2819970"/>
              <a:gd name="connsiteX402" fmla="*/ 5992217 w 7768945"/>
              <a:gd name="connsiteY402" fmla="*/ 410863 h 2819970"/>
              <a:gd name="connsiteX403" fmla="*/ 5968319 w 7768945"/>
              <a:gd name="connsiteY403" fmla="*/ 420054 h 2819970"/>
              <a:gd name="connsiteX404" fmla="*/ 5944421 w 7768945"/>
              <a:gd name="connsiteY404" fmla="*/ 430165 h 2819970"/>
              <a:gd name="connsiteX405" fmla="*/ 5921442 w 7768945"/>
              <a:gd name="connsiteY405" fmla="*/ 440276 h 2819970"/>
              <a:gd name="connsiteX406" fmla="*/ 5897544 w 7768945"/>
              <a:gd name="connsiteY406" fmla="*/ 450386 h 2819970"/>
              <a:gd name="connsiteX407" fmla="*/ 5873646 w 7768945"/>
              <a:gd name="connsiteY407" fmla="*/ 462336 h 2819970"/>
              <a:gd name="connsiteX408" fmla="*/ 5851586 w 7768945"/>
              <a:gd name="connsiteY408" fmla="*/ 474285 h 2819970"/>
              <a:gd name="connsiteX409" fmla="*/ 5828607 w 7768945"/>
              <a:gd name="connsiteY409" fmla="*/ 487153 h 2819970"/>
              <a:gd name="connsiteX410" fmla="*/ 5807467 w 7768945"/>
              <a:gd name="connsiteY410" fmla="*/ 500940 h 2819970"/>
              <a:gd name="connsiteX411" fmla="*/ 5784488 w 7768945"/>
              <a:gd name="connsiteY411" fmla="*/ 513808 h 2819970"/>
              <a:gd name="connsiteX412" fmla="*/ 5763347 w 7768945"/>
              <a:gd name="connsiteY412" fmla="*/ 528515 h 2819970"/>
              <a:gd name="connsiteX413" fmla="*/ 5743126 w 7768945"/>
              <a:gd name="connsiteY413" fmla="*/ 543221 h 2819970"/>
              <a:gd name="connsiteX414" fmla="*/ 5721985 w 7768945"/>
              <a:gd name="connsiteY414" fmla="*/ 557928 h 2819970"/>
              <a:gd name="connsiteX415" fmla="*/ 5701764 w 7768945"/>
              <a:gd name="connsiteY415" fmla="*/ 573553 h 2819970"/>
              <a:gd name="connsiteX416" fmla="*/ 5681543 w 7768945"/>
              <a:gd name="connsiteY416" fmla="*/ 589179 h 2819970"/>
              <a:gd name="connsiteX417" fmla="*/ 5662240 w 7768945"/>
              <a:gd name="connsiteY417" fmla="*/ 605724 h 2819970"/>
              <a:gd name="connsiteX418" fmla="*/ 5643857 w 7768945"/>
              <a:gd name="connsiteY418" fmla="*/ 622269 h 2819970"/>
              <a:gd name="connsiteX419" fmla="*/ 5624555 w 7768945"/>
              <a:gd name="connsiteY419" fmla="*/ 639733 h 2819970"/>
              <a:gd name="connsiteX420" fmla="*/ 5606172 w 7768945"/>
              <a:gd name="connsiteY420" fmla="*/ 657197 h 2819970"/>
              <a:gd name="connsiteX421" fmla="*/ 5588708 w 7768945"/>
              <a:gd name="connsiteY421" fmla="*/ 676499 h 2819970"/>
              <a:gd name="connsiteX422" fmla="*/ 5571244 w 7768945"/>
              <a:gd name="connsiteY422" fmla="*/ 694882 h 2819970"/>
              <a:gd name="connsiteX423" fmla="*/ 5554699 w 7768945"/>
              <a:gd name="connsiteY423" fmla="*/ 714184 h 2819970"/>
              <a:gd name="connsiteX424" fmla="*/ 5538154 w 7768945"/>
              <a:gd name="connsiteY424" fmla="*/ 732567 h 2819970"/>
              <a:gd name="connsiteX425" fmla="*/ 5521609 w 7768945"/>
              <a:gd name="connsiteY425" fmla="*/ 753708 h 2819970"/>
              <a:gd name="connsiteX426" fmla="*/ 5506903 w 7768945"/>
              <a:gd name="connsiteY426" fmla="*/ 773010 h 2819970"/>
              <a:gd name="connsiteX427" fmla="*/ 5491277 w 7768945"/>
              <a:gd name="connsiteY427" fmla="*/ 795070 h 2819970"/>
              <a:gd name="connsiteX428" fmla="*/ 5476571 w 7768945"/>
              <a:gd name="connsiteY428" fmla="*/ 815291 h 2819970"/>
              <a:gd name="connsiteX429" fmla="*/ 5462783 w 7768945"/>
              <a:gd name="connsiteY429" fmla="*/ 836432 h 2819970"/>
              <a:gd name="connsiteX430" fmla="*/ 5448996 w 7768945"/>
              <a:gd name="connsiteY430" fmla="*/ 858492 h 2819970"/>
              <a:gd name="connsiteX431" fmla="*/ 5436128 w 7768945"/>
              <a:gd name="connsiteY431" fmla="*/ 880551 h 2819970"/>
              <a:gd name="connsiteX432" fmla="*/ 5423260 w 7768945"/>
              <a:gd name="connsiteY432" fmla="*/ 903530 h 2819970"/>
              <a:gd name="connsiteX433" fmla="*/ 5411311 w 7768945"/>
              <a:gd name="connsiteY433" fmla="*/ 925590 h 2819970"/>
              <a:gd name="connsiteX434" fmla="*/ 5399362 w 7768945"/>
              <a:gd name="connsiteY434" fmla="*/ 948569 h 2819970"/>
              <a:gd name="connsiteX435" fmla="*/ 5389251 w 7768945"/>
              <a:gd name="connsiteY435" fmla="*/ 971548 h 2819970"/>
              <a:gd name="connsiteX436" fmla="*/ 5378221 w 7768945"/>
              <a:gd name="connsiteY436" fmla="*/ 995446 h 2819970"/>
              <a:gd name="connsiteX437" fmla="*/ 5368110 w 7768945"/>
              <a:gd name="connsiteY437" fmla="*/ 1020263 h 2819970"/>
              <a:gd name="connsiteX438" fmla="*/ 5359838 w 7768945"/>
              <a:gd name="connsiteY438" fmla="*/ 1044161 h 2819970"/>
              <a:gd name="connsiteX439" fmla="*/ 5350646 w 7768945"/>
              <a:gd name="connsiteY439" fmla="*/ 1068978 h 2819970"/>
              <a:gd name="connsiteX440" fmla="*/ 5343293 w 7768945"/>
              <a:gd name="connsiteY440" fmla="*/ 1093796 h 2819970"/>
              <a:gd name="connsiteX441" fmla="*/ 5335021 w 7768945"/>
              <a:gd name="connsiteY441" fmla="*/ 1118613 h 2819970"/>
              <a:gd name="connsiteX442" fmla="*/ 5328587 w 7768945"/>
              <a:gd name="connsiteY442" fmla="*/ 1144349 h 2819970"/>
              <a:gd name="connsiteX443" fmla="*/ 5322153 w 7768945"/>
              <a:gd name="connsiteY443" fmla="*/ 1170086 h 2819970"/>
              <a:gd name="connsiteX444" fmla="*/ 5316638 w 7768945"/>
              <a:gd name="connsiteY444" fmla="*/ 1195822 h 2819970"/>
              <a:gd name="connsiteX445" fmla="*/ 5312042 w 7768945"/>
              <a:gd name="connsiteY445" fmla="*/ 1221558 h 2819970"/>
              <a:gd name="connsiteX446" fmla="*/ 5306527 w 7768945"/>
              <a:gd name="connsiteY446" fmla="*/ 1248214 h 2819970"/>
              <a:gd name="connsiteX447" fmla="*/ 5303770 w 7768945"/>
              <a:gd name="connsiteY447" fmla="*/ 1274869 h 2819970"/>
              <a:gd name="connsiteX448" fmla="*/ 5300093 w 7768945"/>
              <a:gd name="connsiteY448" fmla="*/ 1301525 h 2819970"/>
              <a:gd name="connsiteX449" fmla="*/ 5298255 w 7768945"/>
              <a:gd name="connsiteY449" fmla="*/ 1327261 h 2819970"/>
              <a:gd name="connsiteX450" fmla="*/ 5295497 w 7768945"/>
              <a:gd name="connsiteY450" fmla="*/ 1354836 h 2819970"/>
              <a:gd name="connsiteX451" fmla="*/ 5294578 w 7768945"/>
              <a:gd name="connsiteY451" fmla="*/ 1382411 h 2819970"/>
              <a:gd name="connsiteX452" fmla="*/ 5294578 w 7768945"/>
              <a:gd name="connsiteY452" fmla="*/ 1409985 h 2819970"/>
              <a:gd name="connsiteX453" fmla="*/ 5294338 w 7768945"/>
              <a:gd name="connsiteY453" fmla="*/ 1409985 h 2819970"/>
              <a:gd name="connsiteX454" fmla="*/ 5293419 w 7768945"/>
              <a:gd name="connsiteY454" fmla="*/ 1445832 h 2819970"/>
              <a:gd name="connsiteX455" fmla="*/ 5292500 w 7768945"/>
              <a:gd name="connsiteY455" fmla="*/ 1482598 h 2819970"/>
              <a:gd name="connsiteX456" fmla="*/ 5290662 w 7768945"/>
              <a:gd name="connsiteY456" fmla="*/ 1518446 h 2819970"/>
              <a:gd name="connsiteX457" fmla="*/ 5286066 w 7768945"/>
              <a:gd name="connsiteY457" fmla="*/ 1554293 h 2819970"/>
              <a:gd name="connsiteX458" fmla="*/ 5282389 w 7768945"/>
              <a:gd name="connsiteY458" fmla="*/ 1589221 h 2819970"/>
              <a:gd name="connsiteX459" fmla="*/ 5277793 w 7768945"/>
              <a:gd name="connsiteY459" fmla="*/ 1624148 h 2819970"/>
              <a:gd name="connsiteX460" fmla="*/ 5271359 w 7768945"/>
              <a:gd name="connsiteY460" fmla="*/ 1659996 h 2819970"/>
              <a:gd name="connsiteX461" fmla="*/ 5265844 w 7768945"/>
              <a:gd name="connsiteY461" fmla="*/ 1694004 h 2819970"/>
              <a:gd name="connsiteX462" fmla="*/ 5258491 w 7768945"/>
              <a:gd name="connsiteY462" fmla="*/ 1728013 h 2819970"/>
              <a:gd name="connsiteX463" fmla="*/ 5249300 w 7768945"/>
              <a:gd name="connsiteY463" fmla="*/ 1762941 h 2819970"/>
              <a:gd name="connsiteX464" fmla="*/ 5240108 w 7768945"/>
              <a:gd name="connsiteY464" fmla="*/ 1796031 h 2819970"/>
              <a:gd name="connsiteX465" fmla="*/ 5230916 w 7768945"/>
              <a:gd name="connsiteY465" fmla="*/ 1829120 h 2819970"/>
              <a:gd name="connsiteX466" fmla="*/ 5219887 w 7768945"/>
              <a:gd name="connsiteY466" fmla="*/ 1863129 h 2819970"/>
              <a:gd name="connsiteX467" fmla="*/ 5207938 w 7768945"/>
              <a:gd name="connsiteY467" fmla="*/ 1895299 h 2819970"/>
              <a:gd name="connsiteX468" fmla="*/ 5195988 w 7768945"/>
              <a:gd name="connsiteY468" fmla="*/ 1927470 h 2819970"/>
              <a:gd name="connsiteX469" fmla="*/ 5184039 w 7768945"/>
              <a:gd name="connsiteY469" fmla="*/ 1958721 h 2819970"/>
              <a:gd name="connsiteX470" fmla="*/ 5170252 w 7768945"/>
              <a:gd name="connsiteY470" fmla="*/ 1989972 h 2819970"/>
              <a:gd name="connsiteX471" fmla="*/ 5155546 w 7768945"/>
              <a:gd name="connsiteY471" fmla="*/ 2021224 h 2819970"/>
              <a:gd name="connsiteX472" fmla="*/ 5139920 w 7768945"/>
              <a:gd name="connsiteY472" fmla="*/ 2051556 h 2819970"/>
              <a:gd name="connsiteX473" fmla="*/ 5124294 w 7768945"/>
              <a:gd name="connsiteY473" fmla="*/ 2081888 h 2819970"/>
              <a:gd name="connsiteX474" fmla="*/ 5106830 w 7768945"/>
              <a:gd name="connsiteY474" fmla="*/ 2111301 h 2819970"/>
              <a:gd name="connsiteX475" fmla="*/ 5089366 w 7768945"/>
              <a:gd name="connsiteY475" fmla="*/ 2140714 h 2819970"/>
              <a:gd name="connsiteX476" fmla="*/ 5071902 w 7768945"/>
              <a:gd name="connsiteY476" fmla="*/ 2170127 h 2819970"/>
              <a:gd name="connsiteX477" fmla="*/ 5053519 w 7768945"/>
              <a:gd name="connsiteY477" fmla="*/ 2198621 h 2819970"/>
              <a:gd name="connsiteX478" fmla="*/ 5033298 w 7768945"/>
              <a:gd name="connsiteY478" fmla="*/ 2226196 h 2819970"/>
              <a:gd name="connsiteX479" fmla="*/ 5013996 w 7768945"/>
              <a:gd name="connsiteY479" fmla="*/ 2253770 h 2819970"/>
              <a:gd name="connsiteX480" fmla="*/ 4993774 w 7768945"/>
              <a:gd name="connsiteY480" fmla="*/ 2280426 h 2819970"/>
              <a:gd name="connsiteX481" fmla="*/ 4971715 w 7768945"/>
              <a:gd name="connsiteY481" fmla="*/ 2306162 h 2819970"/>
              <a:gd name="connsiteX482" fmla="*/ 4950574 w 7768945"/>
              <a:gd name="connsiteY482" fmla="*/ 2332818 h 2819970"/>
              <a:gd name="connsiteX483" fmla="*/ 4927595 w 7768945"/>
              <a:gd name="connsiteY483" fmla="*/ 2358554 h 2819970"/>
              <a:gd name="connsiteX484" fmla="*/ 4904616 w 7768945"/>
              <a:gd name="connsiteY484" fmla="*/ 2383371 h 2819970"/>
              <a:gd name="connsiteX485" fmla="*/ 4880718 w 7768945"/>
              <a:gd name="connsiteY485" fmla="*/ 2407269 h 2819970"/>
              <a:gd name="connsiteX486" fmla="*/ 4857739 w 7768945"/>
              <a:gd name="connsiteY486" fmla="*/ 2431167 h 2819970"/>
              <a:gd name="connsiteX487" fmla="*/ 4832003 w 7768945"/>
              <a:gd name="connsiteY487" fmla="*/ 2453227 h 2819970"/>
              <a:gd name="connsiteX488" fmla="*/ 4806266 w 7768945"/>
              <a:gd name="connsiteY488" fmla="*/ 2476206 h 2819970"/>
              <a:gd name="connsiteX489" fmla="*/ 4780530 w 7768945"/>
              <a:gd name="connsiteY489" fmla="*/ 2497347 h 2819970"/>
              <a:gd name="connsiteX490" fmla="*/ 4754794 w 7768945"/>
              <a:gd name="connsiteY490" fmla="*/ 2519406 h 2819970"/>
              <a:gd name="connsiteX491" fmla="*/ 4728138 w 7768945"/>
              <a:gd name="connsiteY491" fmla="*/ 2539628 h 2819970"/>
              <a:gd name="connsiteX492" fmla="*/ 4700563 w 7768945"/>
              <a:gd name="connsiteY492" fmla="*/ 2560768 h 2819970"/>
              <a:gd name="connsiteX493" fmla="*/ 4672070 w 7768945"/>
              <a:gd name="connsiteY493" fmla="*/ 2579151 h 2819970"/>
              <a:gd name="connsiteX494" fmla="*/ 4643576 w 7768945"/>
              <a:gd name="connsiteY494" fmla="*/ 2597534 h 2819970"/>
              <a:gd name="connsiteX495" fmla="*/ 4615082 w 7768945"/>
              <a:gd name="connsiteY495" fmla="*/ 2615918 h 2819970"/>
              <a:gd name="connsiteX496" fmla="*/ 4585669 w 7768945"/>
              <a:gd name="connsiteY496" fmla="*/ 2632462 h 2819970"/>
              <a:gd name="connsiteX497" fmla="*/ 4556256 w 7768945"/>
              <a:gd name="connsiteY497" fmla="*/ 2649926 h 2819970"/>
              <a:gd name="connsiteX498" fmla="*/ 4525924 w 7768945"/>
              <a:gd name="connsiteY498" fmla="*/ 2666471 h 2819970"/>
              <a:gd name="connsiteX499" fmla="*/ 4495592 w 7768945"/>
              <a:gd name="connsiteY499" fmla="*/ 2681178 h 2819970"/>
              <a:gd name="connsiteX500" fmla="*/ 4464340 w 7768945"/>
              <a:gd name="connsiteY500" fmla="*/ 2695884 h 2819970"/>
              <a:gd name="connsiteX501" fmla="*/ 4433089 w 7768945"/>
              <a:gd name="connsiteY501" fmla="*/ 2709671 h 2819970"/>
              <a:gd name="connsiteX502" fmla="*/ 4400919 w 7768945"/>
              <a:gd name="connsiteY502" fmla="*/ 2721621 h 2819970"/>
              <a:gd name="connsiteX503" fmla="*/ 4369667 w 7768945"/>
              <a:gd name="connsiteY503" fmla="*/ 2734489 h 2819970"/>
              <a:gd name="connsiteX504" fmla="*/ 4335659 w 7768945"/>
              <a:gd name="connsiteY504" fmla="*/ 2745519 h 2819970"/>
              <a:gd name="connsiteX505" fmla="*/ 4303488 w 7768945"/>
              <a:gd name="connsiteY505" fmla="*/ 2756548 h 2819970"/>
              <a:gd name="connsiteX506" fmla="*/ 4270399 w 7768945"/>
              <a:gd name="connsiteY506" fmla="*/ 2765740 h 2819970"/>
              <a:gd name="connsiteX507" fmla="*/ 4236390 w 7768945"/>
              <a:gd name="connsiteY507" fmla="*/ 2775851 h 2819970"/>
              <a:gd name="connsiteX508" fmla="*/ 4202381 w 7768945"/>
              <a:gd name="connsiteY508" fmla="*/ 2784123 h 2819970"/>
              <a:gd name="connsiteX509" fmla="*/ 4168372 w 7768945"/>
              <a:gd name="connsiteY509" fmla="*/ 2791476 h 2819970"/>
              <a:gd name="connsiteX510" fmla="*/ 4133444 w 7768945"/>
              <a:gd name="connsiteY510" fmla="*/ 2798830 h 2819970"/>
              <a:gd name="connsiteX511" fmla="*/ 4098517 w 7768945"/>
              <a:gd name="connsiteY511" fmla="*/ 2803425 h 2819970"/>
              <a:gd name="connsiteX512" fmla="*/ 4063589 w 7768945"/>
              <a:gd name="connsiteY512" fmla="*/ 2808940 h 2819970"/>
              <a:gd name="connsiteX513" fmla="*/ 4028661 w 7768945"/>
              <a:gd name="connsiteY513" fmla="*/ 2813536 h 2819970"/>
              <a:gd name="connsiteX514" fmla="*/ 3991895 w 7768945"/>
              <a:gd name="connsiteY514" fmla="*/ 2816294 h 2819970"/>
              <a:gd name="connsiteX515" fmla="*/ 3956967 w 7768945"/>
              <a:gd name="connsiteY515" fmla="*/ 2818132 h 2819970"/>
              <a:gd name="connsiteX516" fmla="*/ 3920200 w 7768945"/>
              <a:gd name="connsiteY516" fmla="*/ 2819970 h 2819970"/>
              <a:gd name="connsiteX517" fmla="*/ 3884353 w 7768945"/>
              <a:gd name="connsiteY517" fmla="*/ 2819970 h 2819970"/>
              <a:gd name="connsiteX518" fmla="*/ 3847587 w 7768945"/>
              <a:gd name="connsiteY518" fmla="*/ 2819970 h 2819970"/>
              <a:gd name="connsiteX519" fmla="*/ 3811740 w 7768945"/>
              <a:gd name="connsiteY519" fmla="*/ 2818132 h 2819970"/>
              <a:gd name="connsiteX520" fmla="*/ 3775893 w 7768945"/>
              <a:gd name="connsiteY520" fmla="*/ 2816294 h 2819970"/>
              <a:gd name="connsiteX521" fmla="*/ 3740046 w 7768945"/>
              <a:gd name="connsiteY521" fmla="*/ 2813536 h 2819970"/>
              <a:gd name="connsiteX522" fmla="*/ 3704199 w 7768945"/>
              <a:gd name="connsiteY522" fmla="*/ 2808940 h 2819970"/>
              <a:gd name="connsiteX523" fmla="*/ 3669271 w 7768945"/>
              <a:gd name="connsiteY523" fmla="*/ 2803425 h 2819970"/>
              <a:gd name="connsiteX524" fmla="*/ 3634343 w 7768945"/>
              <a:gd name="connsiteY524" fmla="*/ 2798830 h 2819970"/>
              <a:gd name="connsiteX525" fmla="*/ 3600334 w 7768945"/>
              <a:gd name="connsiteY525" fmla="*/ 2791476 h 2819970"/>
              <a:gd name="connsiteX526" fmla="*/ 3565406 w 7768945"/>
              <a:gd name="connsiteY526" fmla="*/ 2784123 h 2819970"/>
              <a:gd name="connsiteX527" fmla="*/ 3531398 w 7768945"/>
              <a:gd name="connsiteY527" fmla="*/ 2775851 h 2819970"/>
              <a:gd name="connsiteX528" fmla="*/ 3498308 w 7768945"/>
              <a:gd name="connsiteY528" fmla="*/ 2765740 h 2819970"/>
              <a:gd name="connsiteX529" fmla="*/ 3465218 w 7768945"/>
              <a:gd name="connsiteY529" fmla="*/ 2756548 h 2819970"/>
              <a:gd name="connsiteX530" fmla="*/ 3431210 w 7768945"/>
              <a:gd name="connsiteY530" fmla="*/ 2745519 h 2819970"/>
              <a:gd name="connsiteX531" fmla="*/ 3399039 w 7768945"/>
              <a:gd name="connsiteY531" fmla="*/ 2734489 h 2819970"/>
              <a:gd name="connsiteX532" fmla="*/ 3366869 w 7768945"/>
              <a:gd name="connsiteY532" fmla="*/ 2721621 h 2819970"/>
              <a:gd name="connsiteX533" fmla="*/ 3335617 w 7768945"/>
              <a:gd name="connsiteY533" fmla="*/ 2709671 h 2819970"/>
              <a:gd name="connsiteX534" fmla="*/ 3303447 w 7768945"/>
              <a:gd name="connsiteY534" fmla="*/ 2695884 h 2819970"/>
              <a:gd name="connsiteX535" fmla="*/ 3273115 w 7768945"/>
              <a:gd name="connsiteY535" fmla="*/ 2681178 h 2819970"/>
              <a:gd name="connsiteX536" fmla="*/ 3242783 w 7768945"/>
              <a:gd name="connsiteY536" fmla="*/ 2666471 h 2819970"/>
              <a:gd name="connsiteX537" fmla="*/ 3212451 w 7768945"/>
              <a:gd name="connsiteY537" fmla="*/ 2649926 h 2819970"/>
              <a:gd name="connsiteX538" fmla="*/ 3182118 w 7768945"/>
              <a:gd name="connsiteY538" fmla="*/ 2632462 h 2819970"/>
              <a:gd name="connsiteX539" fmla="*/ 3152706 w 7768945"/>
              <a:gd name="connsiteY539" fmla="*/ 2615918 h 2819970"/>
              <a:gd name="connsiteX540" fmla="*/ 3124212 w 7768945"/>
              <a:gd name="connsiteY540" fmla="*/ 2597534 h 2819970"/>
              <a:gd name="connsiteX541" fmla="*/ 3095718 w 7768945"/>
              <a:gd name="connsiteY541" fmla="*/ 2579151 h 2819970"/>
              <a:gd name="connsiteX542" fmla="*/ 3068143 w 7768945"/>
              <a:gd name="connsiteY542" fmla="*/ 2560768 h 2819970"/>
              <a:gd name="connsiteX543" fmla="*/ 3040569 w 7768945"/>
              <a:gd name="connsiteY543" fmla="*/ 2539628 h 2819970"/>
              <a:gd name="connsiteX544" fmla="*/ 3012994 w 7768945"/>
              <a:gd name="connsiteY544" fmla="*/ 2519406 h 2819970"/>
              <a:gd name="connsiteX545" fmla="*/ 2986338 w 7768945"/>
              <a:gd name="connsiteY545" fmla="*/ 2497347 h 2819970"/>
              <a:gd name="connsiteX546" fmla="*/ 2961521 w 7768945"/>
              <a:gd name="connsiteY546" fmla="*/ 2476206 h 2819970"/>
              <a:gd name="connsiteX547" fmla="*/ 2935785 w 7768945"/>
              <a:gd name="connsiteY547" fmla="*/ 2453227 h 2819970"/>
              <a:gd name="connsiteX548" fmla="*/ 2910968 w 7768945"/>
              <a:gd name="connsiteY548" fmla="*/ 2431167 h 2819970"/>
              <a:gd name="connsiteX549" fmla="*/ 2887070 w 7768945"/>
              <a:gd name="connsiteY549" fmla="*/ 2407269 h 2819970"/>
              <a:gd name="connsiteX550" fmla="*/ 2863172 w 7768945"/>
              <a:gd name="connsiteY550" fmla="*/ 2383371 h 2819970"/>
              <a:gd name="connsiteX551" fmla="*/ 2839273 w 7768945"/>
              <a:gd name="connsiteY551" fmla="*/ 2358554 h 2819970"/>
              <a:gd name="connsiteX552" fmla="*/ 2818133 w 7768945"/>
              <a:gd name="connsiteY552" fmla="*/ 2332818 h 2819970"/>
              <a:gd name="connsiteX553" fmla="*/ 2796073 w 7768945"/>
              <a:gd name="connsiteY553" fmla="*/ 2306162 h 2819970"/>
              <a:gd name="connsiteX554" fmla="*/ 2774933 w 7768945"/>
              <a:gd name="connsiteY554" fmla="*/ 2280426 h 2819970"/>
              <a:gd name="connsiteX555" fmla="*/ 2754711 w 7768945"/>
              <a:gd name="connsiteY555" fmla="*/ 2253770 h 2819970"/>
              <a:gd name="connsiteX556" fmla="*/ 2733571 w 7768945"/>
              <a:gd name="connsiteY556" fmla="*/ 2226196 h 2819970"/>
              <a:gd name="connsiteX557" fmla="*/ 2714268 w 7768945"/>
              <a:gd name="connsiteY557" fmla="*/ 2198621 h 2819970"/>
              <a:gd name="connsiteX558" fmla="*/ 2695885 w 7768945"/>
              <a:gd name="connsiteY558" fmla="*/ 2170127 h 2819970"/>
              <a:gd name="connsiteX559" fmla="*/ 2678421 w 7768945"/>
              <a:gd name="connsiteY559" fmla="*/ 2140714 h 2819970"/>
              <a:gd name="connsiteX560" fmla="*/ 2660038 w 7768945"/>
              <a:gd name="connsiteY560" fmla="*/ 2111301 h 2819970"/>
              <a:gd name="connsiteX561" fmla="*/ 2643493 w 7768945"/>
              <a:gd name="connsiteY561" fmla="*/ 2081888 h 2819970"/>
              <a:gd name="connsiteX562" fmla="*/ 2627868 w 7768945"/>
              <a:gd name="connsiteY562" fmla="*/ 2051556 h 2819970"/>
              <a:gd name="connsiteX563" fmla="*/ 2613161 w 7768945"/>
              <a:gd name="connsiteY563" fmla="*/ 2021224 h 2819970"/>
              <a:gd name="connsiteX564" fmla="*/ 2598455 w 7768945"/>
              <a:gd name="connsiteY564" fmla="*/ 1989972 h 2819970"/>
              <a:gd name="connsiteX565" fmla="*/ 2584667 w 7768945"/>
              <a:gd name="connsiteY565" fmla="*/ 1958721 h 2819970"/>
              <a:gd name="connsiteX566" fmla="*/ 2570880 w 7768945"/>
              <a:gd name="connsiteY566" fmla="*/ 1927470 h 2819970"/>
              <a:gd name="connsiteX567" fmla="*/ 2559850 w 7768945"/>
              <a:gd name="connsiteY567" fmla="*/ 1895299 h 2819970"/>
              <a:gd name="connsiteX568" fmla="*/ 2547901 w 7768945"/>
              <a:gd name="connsiteY568" fmla="*/ 1863129 h 2819970"/>
              <a:gd name="connsiteX569" fmla="*/ 2536871 w 7768945"/>
              <a:gd name="connsiteY569" fmla="*/ 1829120 h 2819970"/>
              <a:gd name="connsiteX570" fmla="*/ 2526761 w 7768945"/>
              <a:gd name="connsiteY570" fmla="*/ 1796031 h 2819970"/>
              <a:gd name="connsiteX571" fmla="*/ 2518488 w 7768945"/>
              <a:gd name="connsiteY571" fmla="*/ 1762941 h 2819970"/>
              <a:gd name="connsiteX572" fmla="*/ 2509297 w 7768945"/>
              <a:gd name="connsiteY572" fmla="*/ 1728013 h 2819970"/>
              <a:gd name="connsiteX573" fmla="*/ 2502863 w 7768945"/>
              <a:gd name="connsiteY573" fmla="*/ 1694004 h 2819970"/>
              <a:gd name="connsiteX574" fmla="*/ 2495509 w 7768945"/>
              <a:gd name="connsiteY574" fmla="*/ 1659996 h 2819970"/>
              <a:gd name="connsiteX575" fmla="*/ 2489994 w 7768945"/>
              <a:gd name="connsiteY575" fmla="*/ 1624148 h 2819970"/>
              <a:gd name="connsiteX576" fmla="*/ 2485399 w 7768945"/>
              <a:gd name="connsiteY576" fmla="*/ 1589221 h 2819970"/>
              <a:gd name="connsiteX577" fmla="*/ 2480803 w 7768945"/>
              <a:gd name="connsiteY577" fmla="*/ 1554293 h 2819970"/>
              <a:gd name="connsiteX578" fmla="*/ 2478045 w 7768945"/>
              <a:gd name="connsiteY578" fmla="*/ 1518446 h 2819970"/>
              <a:gd name="connsiteX579" fmla="*/ 2475288 w 7768945"/>
              <a:gd name="connsiteY579" fmla="*/ 1482598 h 2819970"/>
              <a:gd name="connsiteX580" fmla="*/ 2474369 w 7768945"/>
              <a:gd name="connsiteY580" fmla="*/ 1445832 h 2819970"/>
              <a:gd name="connsiteX581" fmla="*/ 2474369 w 7768945"/>
              <a:gd name="connsiteY581" fmla="*/ 1409985 h 2819970"/>
              <a:gd name="connsiteX582" fmla="*/ 2474369 w 7768945"/>
              <a:gd name="connsiteY582" fmla="*/ 1382411 h 2819970"/>
              <a:gd name="connsiteX583" fmla="*/ 2473450 w 7768945"/>
              <a:gd name="connsiteY583" fmla="*/ 1354836 h 2819970"/>
              <a:gd name="connsiteX584" fmla="*/ 2471611 w 7768945"/>
              <a:gd name="connsiteY584" fmla="*/ 1327261 h 2819970"/>
              <a:gd name="connsiteX585" fmla="*/ 2467935 w 7768945"/>
              <a:gd name="connsiteY585" fmla="*/ 1301525 h 2819970"/>
              <a:gd name="connsiteX586" fmla="*/ 2465177 w 7768945"/>
              <a:gd name="connsiteY586" fmla="*/ 1274869 h 2819970"/>
              <a:gd name="connsiteX587" fmla="*/ 2462420 w 7768945"/>
              <a:gd name="connsiteY587" fmla="*/ 1248214 h 2819970"/>
              <a:gd name="connsiteX588" fmla="*/ 2457824 w 7768945"/>
              <a:gd name="connsiteY588" fmla="*/ 1221558 h 2819970"/>
              <a:gd name="connsiteX589" fmla="*/ 2452309 w 7768945"/>
              <a:gd name="connsiteY589" fmla="*/ 1195822 h 2819970"/>
              <a:gd name="connsiteX590" fmla="*/ 2446794 w 7768945"/>
              <a:gd name="connsiteY590" fmla="*/ 1170086 h 2819970"/>
              <a:gd name="connsiteX591" fmla="*/ 2441279 w 7768945"/>
              <a:gd name="connsiteY591" fmla="*/ 1144349 h 2819970"/>
              <a:gd name="connsiteX592" fmla="*/ 2433926 w 7768945"/>
              <a:gd name="connsiteY592" fmla="*/ 1118613 h 2819970"/>
              <a:gd name="connsiteX593" fmla="*/ 2426573 w 7768945"/>
              <a:gd name="connsiteY593" fmla="*/ 1093796 h 2819970"/>
              <a:gd name="connsiteX594" fmla="*/ 2418300 w 7768945"/>
              <a:gd name="connsiteY594" fmla="*/ 1068978 h 2819970"/>
              <a:gd name="connsiteX595" fmla="*/ 2409109 w 7768945"/>
              <a:gd name="connsiteY595" fmla="*/ 1044161 h 2819970"/>
              <a:gd name="connsiteX596" fmla="*/ 2400836 w 7768945"/>
              <a:gd name="connsiteY596" fmla="*/ 1020263 h 2819970"/>
              <a:gd name="connsiteX597" fmla="*/ 2390726 w 7768945"/>
              <a:gd name="connsiteY597" fmla="*/ 995446 h 2819970"/>
              <a:gd name="connsiteX598" fmla="*/ 2379696 w 7768945"/>
              <a:gd name="connsiteY598" fmla="*/ 971548 h 2819970"/>
              <a:gd name="connsiteX599" fmla="*/ 2369585 w 7768945"/>
              <a:gd name="connsiteY599" fmla="*/ 948569 h 2819970"/>
              <a:gd name="connsiteX600" fmla="*/ 2357636 w 7768945"/>
              <a:gd name="connsiteY600" fmla="*/ 925590 h 2819970"/>
              <a:gd name="connsiteX601" fmla="*/ 2345687 w 7768945"/>
              <a:gd name="connsiteY601" fmla="*/ 903530 h 2819970"/>
              <a:gd name="connsiteX602" fmla="*/ 2332819 w 7768945"/>
              <a:gd name="connsiteY602" fmla="*/ 880551 h 2819970"/>
              <a:gd name="connsiteX603" fmla="*/ 2319951 w 7768945"/>
              <a:gd name="connsiteY603" fmla="*/ 858492 h 2819970"/>
              <a:gd name="connsiteX604" fmla="*/ 2307082 w 7768945"/>
              <a:gd name="connsiteY604" fmla="*/ 836432 h 2819970"/>
              <a:gd name="connsiteX605" fmla="*/ 2293295 w 7768945"/>
              <a:gd name="connsiteY605" fmla="*/ 815291 h 2819970"/>
              <a:gd name="connsiteX606" fmla="*/ 2278589 w 7768945"/>
              <a:gd name="connsiteY606" fmla="*/ 795070 h 2819970"/>
              <a:gd name="connsiteX607" fmla="*/ 2262963 w 7768945"/>
              <a:gd name="connsiteY607" fmla="*/ 773010 h 2819970"/>
              <a:gd name="connsiteX608" fmla="*/ 2247337 w 7768945"/>
              <a:gd name="connsiteY608" fmla="*/ 753708 h 2819970"/>
              <a:gd name="connsiteX609" fmla="*/ 2230792 w 7768945"/>
              <a:gd name="connsiteY609" fmla="*/ 732567 h 2819970"/>
              <a:gd name="connsiteX610" fmla="*/ 2214248 w 7768945"/>
              <a:gd name="connsiteY610" fmla="*/ 714184 h 2819970"/>
              <a:gd name="connsiteX611" fmla="*/ 2197703 w 7768945"/>
              <a:gd name="connsiteY611" fmla="*/ 694882 h 2819970"/>
              <a:gd name="connsiteX612" fmla="*/ 2180239 w 7768945"/>
              <a:gd name="connsiteY612" fmla="*/ 676499 h 2819970"/>
              <a:gd name="connsiteX613" fmla="*/ 2162775 w 7768945"/>
              <a:gd name="connsiteY613" fmla="*/ 657197 h 2819970"/>
              <a:gd name="connsiteX614" fmla="*/ 2144392 w 7768945"/>
              <a:gd name="connsiteY614" fmla="*/ 639733 h 2819970"/>
              <a:gd name="connsiteX615" fmla="*/ 2125089 w 7768945"/>
              <a:gd name="connsiteY615" fmla="*/ 622269 h 2819970"/>
              <a:gd name="connsiteX616" fmla="*/ 2106706 w 7768945"/>
              <a:gd name="connsiteY616" fmla="*/ 605724 h 2819970"/>
              <a:gd name="connsiteX617" fmla="*/ 2087404 w 7768945"/>
              <a:gd name="connsiteY617" fmla="*/ 589179 h 2819970"/>
              <a:gd name="connsiteX618" fmla="*/ 2067183 w 7768945"/>
              <a:gd name="connsiteY618" fmla="*/ 573553 h 2819970"/>
              <a:gd name="connsiteX619" fmla="*/ 2046961 w 7768945"/>
              <a:gd name="connsiteY619" fmla="*/ 557928 h 2819970"/>
              <a:gd name="connsiteX620" fmla="*/ 2026740 w 7768945"/>
              <a:gd name="connsiteY620" fmla="*/ 543221 h 2819970"/>
              <a:gd name="connsiteX621" fmla="*/ 2004680 w 7768945"/>
              <a:gd name="connsiteY621" fmla="*/ 528515 h 2819970"/>
              <a:gd name="connsiteX622" fmla="*/ 1984458 w 7768945"/>
              <a:gd name="connsiteY622" fmla="*/ 513808 h 2819970"/>
              <a:gd name="connsiteX623" fmla="*/ 1961480 w 7768945"/>
              <a:gd name="connsiteY623" fmla="*/ 500940 h 2819970"/>
              <a:gd name="connsiteX624" fmla="*/ 1940339 w 7768945"/>
              <a:gd name="connsiteY624" fmla="*/ 487153 h 2819970"/>
              <a:gd name="connsiteX625" fmla="*/ 1917360 w 7768945"/>
              <a:gd name="connsiteY625" fmla="*/ 474285 h 2819970"/>
              <a:gd name="connsiteX626" fmla="*/ 1895301 w 7768945"/>
              <a:gd name="connsiteY626" fmla="*/ 462336 h 2819970"/>
              <a:gd name="connsiteX627" fmla="*/ 1871403 w 7768945"/>
              <a:gd name="connsiteY627" fmla="*/ 450386 h 2819970"/>
              <a:gd name="connsiteX628" fmla="*/ 1848424 w 7768945"/>
              <a:gd name="connsiteY628" fmla="*/ 440276 h 2819970"/>
              <a:gd name="connsiteX629" fmla="*/ 1824526 w 7768945"/>
              <a:gd name="connsiteY629" fmla="*/ 430165 h 2819970"/>
              <a:gd name="connsiteX630" fmla="*/ 1799708 w 7768945"/>
              <a:gd name="connsiteY630" fmla="*/ 420054 h 2819970"/>
              <a:gd name="connsiteX631" fmla="*/ 1776729 w 7768945"/>
              <a:gd name="connsiteY631" fmla="*/ 410863 h 2819970"/>
              <a:gd name="connsiteX632" fmla="*/ 1751912 w 7768945"/>
              <a:gd name="connsiteY632" fmla="*/ 401671 h 2819970"/>
              <a:gd name="connsiteX633" fmla="*/ 1726176 w 7768945"/>
              <a:gd name="connsiteY633" fmla="*/ 394318 h 2819970"/>
              <a:gd name="connsiteX634" fmla="*/ 1702277 w 7768945"/>
              <a:gd name="connsiteY634" fmla="*/ 386965 h 2819970"/>
              <a:gd name="connsiteX635" fmla="*/ 1676541 w 7768945"/>
              <a:gd name="connsiteY635" fmla="*/ 380531 h 2819970"/>
              <a:gd name="connsiteX636" fmla="*/ 1650805 w 7768945"/>
              <a:gd name="connsiteY636" fmla="*/ 373177 h 2819970"/>
              <a:gd name="connsiteX637" fmla="*/ 1625069 w 7768945"/>
              <a:gd name="connsiteY637" fmla="*/ 367662 h 2819970"/>
              <a:gd name="connsiteX638" fmla="*/ 1599332 w 7768945"/>
              <a:gd name="connsiteY638" fmla="*/ 362148 h 2819970"/>
              <a:gd name="connsiteX639" fmla="*/ 1572677 w 7768945"/>
              <a:gd name="connsiteY639" fmla="*/ 358471 h 2819970"/>
              <a:gd name="connsiteX640" fmla="*/ 1546021 w 7768945"/>
              <a:gd name="connsiteY640" fmla="*/ 354794 h 2819970"/>
              <a:gd name="connsiteX641" fmla="*/ 1518446 w 7768945"/>
              <a:gd name="connsiteY641" fmla="*/ 352037 h 2819970"/>
              <a:gd name="connsiteX642" fmla="*/ 1492710 w 7768945"/>
              <a:gd name="connsiteY642" fmla="*/ 350199 h 2819970"/>
              <a:gd name="connsiteX643" fmla="*/ 1465135 w 7768945"/>
              <a:gd name="connsiteY643" fmla="*/ 347441 h 2819970"/>
              <a:gd name="connsiteX644" fmla="*/ 1437560 w 7768945"/>
              <a:gd name="connsiteY644" fmla="*/ 346522 h 2819970"/>
              <a:gd name="connsiteX645" fmla="*/ 1409986 w 7768945"/>
              <a:gd name="connsiteY645" fmla="*/ 345603 h 2819970"/>
              <a:gd name="connsiteX646" fmla="*/ 1382411 w 7768945"/>
              <a:gd name="connsiteY646" fmla="*/ 346522 h 2819970"/>
              <a:gd name="connsiteX647" fmla="*/ 1355756 w 7768945"/>
              <a:gd name="connsiteY647" fmla="*/ 347441 h 2819970"/>
              <a:gd name="connsiteX648" fmla="*/ 1329100 w 7768945"/>
              <a:gd name="connsiteY648" fmla="*/ 350199 h 2819970"/>
              <a:gd name="connsiteX649" fmla="*/ 1301525 w 7768945"/>
              <a:gd name="connsiteY649" fmla="*/ 352037 h 2819970"/>
              <a:gd name="connsiteX650" fmla="*/ 1274870 w 7768945"/>
              <a:gd name="connsiteY650" fmla="*/ 354794 h 2819970"/>
              <a:gd name="connsiteX651" fmla="*/ 1248214 w 7768945"/>
              <a:gd name="connsiteY651" fmla="*/ 358471 h 2819970"/>
              <a:gd name="connsiteX652" fmla="*/ 1221559 w 7768945"/>
              <a:gd name="connsiteY652" fmla="*/ 362148 h 2819970"/>
              <a:gd name="connsiteX653" fmla="*/ 1196742 w 7768945"/>
              <a:gd name="connsiteY653" fmla="*/ 367662 h 2819970"/>
              <a:gd name="connsiteX654" fmla="*/ 1170086 w 7768945"/>
              <a:gd name="connsiteY654" fmla="*/ 373177 h 2819970"/>
              <a:gd name="connsiteX655" fmla="*/ 1144350 w 7768945"/>
              <a:gd name="connsiteY655" fmla="*/ 380531 h 2819970"/>
              <a:gd name="connsiteX656" fmla="*/ 1118614 w 7768945"/>
              <a:gd name="connsiteY656" fmla="*/ 386965 h 2819970"/>
              <a:gd name="connsiteX657" fmla="*/ 1094715 w 7768945"/>
              <a:gd name="connsiteY657" fmla="*/ 394318 h 2819970"/>
              <a:gd name="connsiteX658" fmla="*/ 1068979 w 7768945"/>
              <a:gd name="connsiteY658" fmla="*/ 401671 h 2819970"/>
              <a:gd name="connsiteX659" fmla="*/ 1044162 w 7768945"/>
              <a:gd name="connsiteY659" fmla="*/ 410863 h 2819970"/>
              <a:gd name="connsiteX660" fmla="*/ 1020263 w 7768945"/>
              <a:gd name="connsiteY660" fmla="*/ 420054 h 2819970"/>
              <a:gd name="connsiteX661" fmla="*/ 996365 w 7768945"/>
              <a:gd name="connsiteY661" fmla="*/ 430165 h 2819970"/>
              <a:gd name="connsiteX662" fmla="*/ 973386 w 7768945"/>
              <a:gd name="connsiteY662" fmla="*/ 440276 h 2819970"/>
              <a:gd name="connsiteX663" fmla="*/ 949488 w 7768945"/>
              <a:gd name="connsiteY663" fmla="*/ 450386 h 2819970"/>
              <a:gd name="connsiteX664" fmla="*/ 925590 w 7768945"/>
              <a:gd name="connsiteY664" fmla="*/ 462336 h 2819970"/>
              <a:gd name="connsiteX665" fmla="*/ 903531 w 7768945"/>
              <a:gd name="connsiteY665" fmla="*/ 474285 h 2819970"/>
              <a:gd name="connsiteX666" fmla="*/ 880552 w 7768945"/>
              <a:gd name="connsiteY666" fmla="*/ 487153 h 2819970"/>
              <a:gd name="connsiteX667" fmla="*/ 859411 w 7768945"/>
              <a:gd name="connsiteY667" fmla="*/ 500940 h 2819970"/>
              <a:gd name="connsiteX668" fmla="*/ 836432 w 7768945"/>
              <a:gd name="connsiteY668" fmla="*/ 513808 h 2819970"/>
              <a:gd name="connsiteX669" fmla="*/ 815292 w 7768945"/>
              <a:gd name="connsiteY669" fmla="*/ 528515 h 2819970"/>
              <a:gd name="connsiteX670" fmla="*/ 795070 w 7768945"/>
              <a:gd name="connsiteY670" fmla="*/ 543221 h 2819970"/>
              <a:gd name="connsiteX671" fmla="*/ 773930 w 7768945"/>
              <a:gd name="connsiteY671" fmla="*/ 557928 h 2819970"/>
              <a:gd name="connsiteX672" fmla="*/ 753708 w 7768945"/>
              <a:gd name="connsiteY672" fmla="*/ 573553 h 2819970"/>
              <a:gd name="connsiteX673" fmla="*/ 733487 w 7768945"/>
              <a:gd name="connsiteY673" fmla="*/ 589179 h 2819970"/>
              <a:gd name="connsiteX674" fmla="*/ 714185 w 7768945"/>
              <a:gd name="connsiteY674" fmla="*/ 605724 h 2819970"/>
              <a:gd name="connsiteX675" fmla="*/ 695802 w 7768945"/>
              <a:gd name="connsiteY675" fmla="*/ 622269 h 2819970"/>
              <a:gd name="connsiteX676" fmla="*/ 676499 w 7768945"/>
              <a:gd name="connsiteY676" fmla="*/ 639733 h 2819970"/>
              <a:gd name="connsiteX677" fmla="*/ 658116 w 7768945"/>
              <a:gd name="connsiteY677" fmla="*/ 657197 h 2819970"/>
              <a:gd name="connsiteX678" fmla="*/ 640652 w 7768945"/>
              <a:gd name="connsiteY678" fmla="*/ 676499 h 2819970"/>
              <a:gd name="connsiteX679" fmla="*/ 623188 w 7768945"/>
              <a:gd name="connsiteY679" fmla="*/ 694882 h 2819970"/>
              <a:gd name="connsiteX680" fmla="*/ 606643 w 7768945"/>
              <a:gd name="connsiteY680" fmla="*/ 714184 h 2819970"/>
              <a:gd name="connsiteX681" fmla="*/ 590098 w 7768945"/>
              <a:gd name="connsiteY681" fmla="*/ 732567 h 2819970"/>
              <a:gd name="connsiteX682" fmla="*/ 573553 w 7768945"/>
              <a:gd name="connsiteY682" fmla="*/ 753708 h 2819970"/>
              <a:gd name="connsiteX683" fmla="*/ 558847 w 7768945"/>
              <a:gd name="connsiteY683" fmla="*/ 773010 h 2819970"/>
              <a:gd name="connsiteX684" fmla="*/ 543221 w 7768945"/>
              <a:gd name="connsiteY684" fmla="*/ 795070 h 2819970"/>
              <a:gd name="connsiteX685" fmla="*/ 528515 w 7768945"/>
              <a:gd name="connsiteY685" fmla="*/ 815291 h 2819970"/>
              <a:gd name="connsiteX686" fmla="*/ 514728 w 7768945"/>
              <a:gd name="connsiteY686" fmla="*/ 836432 h 2819970"/>
              <a:gd name="connsiteX687" fmla="*/ 500940 w 7768945"/>
              <a:gd name="connsiteY687" fmla="*/ 858492 h 2819970"/>
              <a:gd name="connsiteX688" fmla="*/ 488072 w 7768945"/>
              <a:gd name="connsiteY688" fmla="*/ 880551 h 2819970"/>
              <a:gd name="connsiteX689" fmla="*/ 475204 w 7768945"/>
              <a:gd name="connsiteY689" fmla="*/ 903530 h 2819970"/>
              <a:gd name="connsiteX690" fmla="*/ 463255 w 7768945"/>
              <a:gd name="connsiteY690" fmla="*/ 925590 h 2819970"/>
              <a:gd name="connsiteX691" fmla="*/ 451306 w 7768945"/>
              <a:gd name="connsiteY691" fmla="*/ 948569 h 2819970"/>
              <a:gd name="connsiteX692" fmla="*/ 441195 w 7768945"/>
              <a:gd name="connsiteY692" fmla="*/ 971548 h 2819970"/>
              <a:gd name="connsiteX693" fmla="*/ 430165 w 7768945"/>
              <a:gd name="connsiteY693" fmla="*/ 995446 h 2819970"/>
              <a:gd name="connsiteX694" fmla="*/ 420055 w 7768945"/>
              <a:gd name="connsiteY694" fmla="*/ 1020263 h 2819970"/>
              <a:gd name="connsiteX695" fmla="*/ 411782 w 7768945"/>
              <a:gd name="connsiteY695" fmla="*/ 1044161 h 2819970"/>
              <a:gd name="connsiteX696" fmla="*/ 402591 w 7768945"/>
              <a:gd name="connsiteY696" fmla="*/ 1068978 h 2819970"/>
              <a:gd name="connsiteX697" fmla="*/ 395237 w 7768945"/>
              <a:gd name="connsiteY697" fmla="*/ 1093796 h 2819970"/>
              <a:gd name="connsiteX698" fmla="*/ 386965 w 7768945"/>
              <a:gd name="connsiteY698" fmla="*/ 1118613 h 2819970"/>
              <a:gd name="connsiteX699" fmla="*/ 380531 w 7768945"/>
              <a:gd name="connsiteY699" fmla="*/ 1144349 h 2819970"/>
              <a:gd name="connsiteX700" fmla="*/ 374097 w 7768945"/>
              <a:gd name="connsiteY700" fmla="*/ 1170086 h 2819970"/>
              <a:gd name="connsiteX701" fmla="*/ 368582 w 7768945"/>
              <a:gd name="connsiteY701" fmla="*/ 1195822 h 2819970"/>
              <a:gd name="connsiteX702" fmla="*/ 363986 w 7768945"/>
              <a:gd name="connsiteY702" fmla="*/ 1221558 h 2819970"/>
              <a:gd name="connsiteX703" fmla="*/ 358471 w 7768945"/>
              <a:gd name="connsiteY703" fmla="*/ 1248214 h 2819970"/>
              <a:gd name="connsiteX704" fmla="*/ 355713 w 7768945"/>
              <a:gd name="connsiteY704" fmla="*/ 1274869 h 2819970"/>
              <a:gd name="connsiteX705" fmla="*/ 352037 w 7768945"/>
              <a:gd name="connsiteY705" fmla="*/ 1301525 h 2819970"/>
              <a:gd name="connsiteX706" fmla="*/ 350198 w 7768945"/>
              <a:gd name="connsiteY706" fmla="*/ 1327261 h 2819970"/>
              <a:gd name="connsiteX707" fmla="*/ 347441 w 7768945"/>
              <a:gd name="connsiteY707" fmla="*/ 1354836 h 2819970"/>
              <a:gd name="connsiteX708" fmla="*/ 346522 w 7768945"/>
              <a:gd name="connsiteY708" fmla="*/ 1382411 h 2819970"/>
              <a:gd name="connsiteX709" fmla="*/ 346522 w 7768945"/>
              <a:gd name="connsiteY709" fmla="*/ 1409985 h 2819970"/>
              <a:gd name="connsiteX710" fmla="*/ 0 w 7768945"/>
              <a:gd name="connsiteY710" fmla="*/ 1409985 h 2819970"/>
              <a:gd name="connsiteX711" fmla="*/ 919 w 7768945"/>
              <a:gd name="connsiteY711" fmla="*/ 1374138 h 2819970"/>
              <a:gd name="connsiteX712" fmla="*/ 1838 w 7768945"/>
              <a:gd name="connsiteY712" fmla="*/ 1337372 h 2819970"/>
              <a:gd name="connsiteX713" fmla="*/ 4596 w 7768945"/>
              <a:gd name="connsiteY713" fmla="*/ 1301525 h 2819970"/>
              <a:gd name="connsiteX714" fmla="*/ 8273 w 7768945"/>
              <a:gd name="connsiteY714" fmla="*/ 1265678 h 2819970"/>
              <a:gd name="connsiteX715" fmla="*/ 11949 w 7768945"/>
              <a:gd name="connsiteY715" fmla="*/ 1230750 h 2819970"/>
              <a:gd name="connsiteX716" fmla="*/ 16545 w 7768945"/>
              <a:gd name="connsiteY716" fmla="*/ 1195822 h 2819970"/>
              <a:gd name="connsiteX717" fmla="*/ 22979 w 7768945"/>
              <a:gd name="connsiteY717" fmla="*/ 1159975 h 2819970"/>
              <a:gd name="connsiteX718" fmla="*/ 29413 w 7768945"/>
              <a:gd name="connsiteY718" fmla="*/ 1125966 h 2819970"/>
              <a:gd name="connsiteX719" fmla="*/ 35847 w 7768945"/>
              <a:gd name="connsiteY719" fmla="*/ 1091957 h 2819970"/>
              <a:gd name="connsiteX720" fmla="*/ 45039 w 7768945"/>
              <a:gd name="connsiteY720" fmla="*/ 1057029 h 2819970"/>
              <a:gd name="connsiteX721" fmla="*/ 54230 w 7768945"/>
              <a:gd name="connsiteY721" fmla="*/ 1023940 h 2819970"/>
              <a:gd name="connsiteX722" fmla="*/ 63422 w 7768945"/>
              <a:gd name="connsiteY722" fmla="*/ 990850 h 2819970"/>
              <a:gd name="connsiteX723" fmla="*/ 74452 w 7768945"/>
              <a:gd name="connsiteY723" fmla="*/ 956841 h 2819970"/>
              <a:gd name="connsiteX724" fmla="*/ 86401 w 7768945"/>
              <a:gd name="connsiteY724" fmla="*/ 924671 h 2819970"/>
              <a:gd name="connsiteX725" fmla="*/ 98350 w 7768945"/>
              <a:gd name="connsiteY725" fmla="*/ 892500 h 2819970"/>
              <a:gd name="connsiteX726" fmla="*/ 110299 w 7768945"/>
              <a:gd name="connsiteY726" fmla="*/ 861249 h 2819970"/>
              <a:gd name="connsiteX727" fmla="*/ 124086 w 7768945"/>
              <a:gd name="connsiteY727" fmla="*/ 829998 h 2819970"/>
              <a:gd name="connsiteX728" fmla="*/ 138792 w 7768945"/>
              <a:gd name="connsiteY728" fmla="*/ 798747 h 2819970"/>
              <a:gd name="connsiteX729" fmla="*/ 154418 w 7768945"/>
              <a:gd name="connsiteY729" fmla="*/ 768414 h 2819970"/>
              <a:gd name="connsiteX730" fmla="*/ 170044 w 7768945"/>
              <a:gd name="connsiteY730" fmla="*/ 738082 h 2819970"/>
              <a:gd name="connsiteX731" fmla="*/ 187508 w 7768945"/>
              <a:gd name="connsiteY731" fmla="*/ 708669 h 2819970"/>
              <a:gd name="connsiteX732" fmla="*/ 204972 w 7768945"/>
              <a:gd name="connsiteY732" fmla="*/ 679256 h 2819970"/>
              <a:gd name="connsiteX733" fmla="*/ 222436 w 7768945"/>
              <a:gd name="connsiteY733" fmla="*/ 649843 h 2819970"/>
              <a:gd name="connsiteX734" fmla="*/ 240819 w 7768945"/>
              <a:gd name="connsiteY734" fmla="*/ 621349 h 2819970"/>
              <a:gd name="connsiteX735" fmla="*/ 261040 w 7768945"/>
              <a:gd name="connsiteY735" fmla="*/ 593775 h 2819970"/>
              <a:gd name="connsiteX736" fmla="*/ 280343 w 7768945"/>
              <a:gd name="connsiteY736" fmla="*/ 566200 h 2819970"/>
              <a:gd name="connsiteX737" fmla="*/ 300564 w 7768945"/>
              <a:gd name="connsiteY737" fmla="*/ 539545 h 2819970"/>
              <a:gd name="connsiteX738" fmla="*/ 322624 w 7768945"/>
              <a:gd name="connsiteY738" fmla="*/ 513808 h 2819970"/>
              <a:gd name="connsiteX739" fmla="*/ 343764 w 7768945"/>
              <a:gd name="connsiteY739" fmla="*/ 487153 h 2819970"/>
              <a:gd name="connsiteX740" fmla="*/ 366743 w 7768945"/>
              <a:gd name="connsiteY740" fmla="*/ 461416 h 2819970"/>
              <a:gd name="connsiteX741" fmla="*/ 389722 w 7768945"/>
              <a:gd name="connsiteY741" fmla="*/ 436599 h 2819970"/>
              <a:gd name="connsiteX742" fmla="*/ 413620 w 7768945"/>
              <a:gd name="connsiteY742" fmla="*/ 412701 h 2819970"/>
              <a:gd name="connsiteX743" fmla="*/ 438438 w 7768945"/>
              <a:gd name="connsiteY743" fmla="*/ 388803 h 2819970"/>
              <a:gd name="connsiteX744" fmla="*/ 462336 w 7768945"/>
              <a:gd name="connsiteY744" fmla="*/ 366743 h 2819970"/>
              <a:gd name="connsiteX745" fmla="*/ 488072 w 7768945"/>
              <a:gd name="connsiteY745" fmla="*/ 343764 h 2819970"/>
              <a:gd name="connsiteX746" fmla="*/ 513808 w 7768945"/>
              <a:gd name="connsiteY746" fmla="*/ 322624 h 2819970"/>
              <a:gd name="connsiteX747" fmla="*/ 539545 w 7768945"/>
              <a:gd name="connsiteY747" fmla="*/ 300564 h 2819970"/>
              <a:gd name="connsiteX748" fmla="*/ 566200 w 7768945"/>
              <a:gd name="connsiteY748" fmla="*/ 280343 h 2819970"/>
              <a:gd name="connsiteX749" fmla="*/ 593775 w 7768945"/>
              <a:gd name="connsiteY749" fmla="*/ 259202 h 2819970"/>
              <a:gd name="connsiteX750" fmla="*/ 622269 w 7768945"/>
              <a:gd name="connsiteY750" fmla="*/ 240819 h 2819970"/>
              <a:gd name="connsiteX751" fmla="*/ 650763 w 7768945"/>
              <a:gd name="connsiteY751" fmla="*/ 222436 h 2819970"/>
              <a:gd name="connsiteX752" fmla="*/ 679256 w 7768945"/>
              <a:gd name="connsiteY752" fmla="*/ 204053 h 2819970"/>
              <a:gd name="connsiteX753" fmla="*/ 708670 w 7768945"/>
              <a:gd name="connsiteY753" fmla="*/ 187508 h 2819970"/>
              <a:gd name="connsiteX754" fmla="*/ 738083 w 7768945"/>
              <a:gd name="connsiteY754" fmla="*/ 170044 h 2819970"/>
              <a:gd name="connsiteX755" fmla="*/ 768415 w 7768945"/>
              <a:gd name="connsiteY755" fmla="*/ 153499 h 2819970"/>
              <a:gd name="connsiteX756" fmla="*/ 799666 w 7768945"/>
              <a:gd name="connsiteY756" fmla="*/ 138793 h 2819970"/>
              <a:gd name="connsiteX757" fmla="*/ 829998 w 7768945"/>
              <a:gd name="connsiteY757" fmla="*/ 124086 h 2819970"/>
              <a:gd name="connsiteX758" fmla="*/ 861250 w 7768945"/>
              <a:gd name="connsiteY758" fmla="*/ 110299 h 2819970"/>
              <a:gd name="connsiteX759" fmla="*/ 893420 w 7768945"/>
              <a:gd name="connsiteY759" fmla="*/ 98350 h 2819970"/>
              <a:gd name="connsiteX760" fmla="*/ 925590 w 7768945"/>
              <a:gd name="connsiteY760" fmla="*/ 85482 h 2819970"/>
              <a:gd name="connsiteX761" fmla="*/ 958680 w 7768945"/>
              <a:gd name="connsiteY761" fmla="*/ 74452 h 2819970"/>
              <a:gd name="connsiteX762" fmla="*/ 991770 w 7768945"/>
              <a:gd name="connsiteY762" fmla="*/ 63422 h 2819970"/>
              <a:gd name="connsiteX763" fmla="*/ 1023940 w 7768945"/>
              <a:gd name="connsiteY763" fmla="*/ 54230 h 2819970"/>
              <a:gd name="connsiteX764" fmla="*/ 1057949 w 7768945"/>
              <a:gd name="connsiteY764" fmla="*/ 44120 h 2819970"/>
              <a:gd name="connsiteX765" fmla="*/ 1091958 w 7768945"/>
              <a:gd name="connsiteY765" fmla="*/ 35847 h 2819970"/>
              <a:gd name="connsiteX766" fmla="*/ 1125967 w 7768945"/>
              <a:gd name="connsiteY766" fmla="*/ 28494 h 2819970"/>
              <a:gd name="connsiteX767" fmla="*/ 1160895 w 7768945"/>
              <a:gd name="connsiteY767" fmla="*/ 21141 h 2819970"/>
              <a:gd name="connsiteX768" fmla="*/ 1195822 w 7768945"/>
              <a:gd name="connsiteY768" fmla="*/ 16545 h 2819970"/>
              <a:gd name="connsiteX769" fmla="*/ 1230750 w 7768945"/>
              <a:gd name="connsiteY769" fmla="*/ 11030 h 2819970"/>
              <a:gd name="connsiteX770" fmla="*/ 1265679 w 7768945"/>
              <a:gd name="connsiteY770" fmla="*/ 6434 h 2819970"/>
              <a:gd name="connsiteX771" fmla="*/ 1302445 w 7768945"/>
              <a:gd name="connsiteY771" fmla="*/ 3677 h 2819970"/>
              <a:gd name="connsiteX772" fmla="*/ 1337372 w 7768945"/>
              <a:gd name="connsiteY772" fmla="*/ 1838 h 2819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</a:cxnLst>
            <a:rect l="l" t="t" r="r" b="b"/>
            <a:pathLst>
              <a:path w="7768945" h="2819970">
                <a:moveTo>
                  <a:pt x="1374139" y="0"/>
                </a:moveTo>
                <a:lnTo>
                  <a:pt x="1409986" y="0"/>
                </a:lnTo>
                <a:lnTo>
                  <a:pt x="1447671" y="0"/>
                </a:lnTo>
                <a:lnTo>
                  <a:pt x="1483519" y="1838"/>
                </a:lnTo>
                <a:lnTo>
                  <a:pt x="1518446" y="3677"/>
                </a:lnTo>
                <a:lnTo>
                  <a:pt x="1555212" y="6434"/>
                </a:lnTo>
                <a:lnTo>
                  <a:pt x="1590140" y="11030"/>
                </a:lnTo>
                <a:lnTo>
                  <a:pt x="1625987" y="16545"/>
                </a:lnTo>
                <a:lnTo>
                  <a:pt x="1659996" y="21141"/>
                </a:lnTo>
                <a:lnTo>
                  <a:pt x="1694005" y="28494"/>
                </a:lnTo>
                <a:lnTo>
                  <a:pt x="1728933" y="35847"/>
                </a:lnTo>
                <a:lnTo>
                  <a:pt x="1762942" y="44120"/>
                </a:lnTo>
                <a:lnTo>
                  <a:pt x="1796032" y="54230"/>
                </a:lnTo>
                <a:lnTo>
                  <a:pt x="1829121" y="63422"/>
                </a:lnTo>
                <a:lnTo>
                  <a:pt x="1863130" y="74452"/>
                </a:lnTo>
                <a:lnTo>
                  <a:pt x="1895301" y="85482"/>
                </a:lnTo>
                <a:lnTo>
                  <a:pt x="1927471" y="98350"/>
                </a:lnTo>
                <a:lnTo>
                  <a:pt x="1959641" y="110299"/>
                </a:lnTo>
                <a:lnTo>
                  <a:pt x="1990893" y="124086"/>
                </a:lnTo>
                <a:lnTo>
                  <a:pt x="2021225" y="138793"/>
                </a:lnTo>
                <a:lnTo>
                  <a:pt x="2052476" y="153499"/>
                </a:lnTo>
                <a:lnTo>
                  <a:pt x="2081889" y="170044"/>
                </a:lnTo>
                <a:lnTo>
                  <a:pt x="2112221" y="187508"/>
                </a:lnTo>
                <a:lnTo>
                  <a:pt x="2141634" y="204053"/>
                </a:lnTo>
                <a:lnTo>
                  <a:pt x="2170128" y="222436"/>
                </a:lnTo>
                <a:lnTo>
                  <a:pt x="2198622" y="240819"/>
                </a:lnTo>
                <a:lnTo>
                  <a:pt x="2227116" y="259202"/>
                </a:lnTo>
                <a:lnTo>
                  <a:pt x="2253771" y="280343"/>
                </a:lnTo>
                <a:lnTo>
                  <a:pt x="2281346" y="300564"/>
                </a:lnTo>
                <a:lnTo>
                  <a:pt x="2308002" y="322624"/>
                </a:lnTo>
                <a:lnTo>
                  <a:pt x="2332819" y="343764"/>
                </a:lnTo>
                <a:lnTo>
                  <a:pt x="2358555" y="366743"/>
                </a:lnTo>
                <a:lnTo>
                  <a:pt x="2383372" y="388803"/>
                </a:lnTo>
                <a:lnTo>
                  <a:pt x="2407270" y="412701"/>
                </a:lnTo>
                <a:lnTo>
                  <a:pt x="2431169" y="436599"/>
                </a:lnTo>
                <a:lnTo>
                  <a:pt x="2455067" y="461416"/>
                </a:lnTo>
                <a:lnTo>
                  <a:pt x="2477126" y="487153"/>
                </a:lnTo>
                <a:lnTo>
                  <a:pt x="2498267" y="513808"/>
                </a:lnTo>
                <a:lnTo>
                  <a:pt x="2520327" y="539545"/>
                </a:lnTo>
                <a:lnTo>
                  <a:pt x="2540548" y="566200"/>
                </a:lnTo>
                <a:lnTo>
                  <a:pt x="2560770" y="593775"/>
                </a:lnTo>
                <a:lnTo>
                  <a:pt x="2580072" y="621349"/>
                </a:lnTo>
                <a:lnTo>
                  <a:pt x="2598455" y="649843"/>
                </a:lnTo>
                <a:lnTo>
                  <a:pt x="2615919" y="679256"/>
                </a:lnTo>
                <a:lnTo>
                  <a:pt x="2634302" y="708669"/>
                </a:lnTo>
                <a:lnTo>
                  <a:pt x="2650847" y="738082"/>
                </a:lnTo>
                <a:lnTo>
                  <a:pt x="2666473" y="768414"/>
                </a:lnTo>
                <a:lnTo>
                  <a:pt x="2682098" y="798747"/>
                </a:lnTo>
                <a:lnTo>
                  <a:pt x="2695886" y="829998"/>
                </a:lnTo>
                <a:lnTo>
                  <a:pt x="2709673" y="861249"/>
                </a:lnTo>
                <a:lnTo>
                  <a:pt x="2723460" y="892500"/>
                </a:lnTo>
                <a:lnTo>
                  <a:pt x="2734490" y="924671"/>
                </a:lnTo>
                <a:lnTo>
                  <a:pt x="2746439" y="956841"/>
                </a:lnTo>
                <a:lnTo>
                  <a:pt x="2757469" y="990850"/>
                </a:lnTo>
                <a:lnTo>
                  <a:pt x="2767580" y="1023940"/>
                </a:lnTo>
                <a:lnTo>
                  <a:pt x="2775852" y="1057029"/>
                </a:lnTo>
                <a:lnTo>
                  <a:pt x="2785044" y="1091957"/>
                </a:lnTo>
                <a:lnTo>
                  <a:pt x="2791478" y="1125966"/>
                </a:lnTo>
                <a:lnTo>
                  <a:pt x="2798831" y="1159975"/>
                </a:lnTo>
                <a:lnTo>
                  <a:pt x="2804346" y="1195822"/>
                </a:lnTo>
                <a:lnTo>
                  <a:pt x="2808942" y="1230750"/>
                </a:lnTo>
                <a:lnTo>
                  <a:pt x="2813538" y="1265678"/>
                </a:lnTo>
                <a:lnTo>
                  <a:pt x="2816295" y="1301525"/>
                </a:lnTo>
                <a:lnTo>
                  <a:pt x="2819053" y="1337372"/>
                </a:lnTo>
                <a:lnTo>
                  <a:pt x="2819972" y="1374138"/>
                </a:lnTo>
                <a:lnTo>
                  <a:pt x="2820891" y="1409985"/>
                </a:lnTo>
                <a:lnTo>
                  <a:pt x="2819971" y="1409985"/>
                </a:lnTo>
                <a:lnTo>
                  <a:pt x="2819971" y="1437560"/>
                </a:lnTo>
                <a:lnTo>
                  <a:pt x="2821810" y="1465134"/>
                </a:lnTo>
                <a:lnTo>
                  <a:pt x="2822729" y="1492709"/>
                </a:lnTo>
                <a:lnTo>
                  <a:pt x="2826405" y="1518446"/>
                </a:lnTo>
                <a:lnTo>
                  <a:pt x="2829163" y="1545101"/>
                </a:lnTo>
                <a:lnTo>
                  <a:pt x="2832839" y="1571757"/>
                </a:lnTo>
                <a:lnTo>
                  <a:pt x="2836516" y="1598412"/>
                </a:lnTo>
                <a:lnTo>
                  <a:pt x="2842031" y="1624148"/>
                </a:lnTo>
                <a:lnTo>
                  <a:pt x="2847546" y="1649885"/>
                </a:lnTo>
                <a:lnTo>
                  <a:pt x="2853061" y="1675621"/>
                </a:lnTo>
                <a:lnTo>
                  <a:pt x="2860414" y="1701358"/>
                </a:lnTo>
                <a:lnTo>
                  <a:pt x="2867767" y="1726175"/>
                </a:lnTo>
                <a:lnTo>
                  <a:pt x="2876040" y="1750992"/>
                </a:lnTo>
                <a:lnTo>
                  <a:pt x="2885231" y="1775809"/>
                </a:lnTo>
                <a:lnTo>
                  <a:pt x="2893504" y="1799707"/>
                </a:lnTo>
                <a:lnTo>
                  <a:pt x="2903614" y="1824524"/>
                </a:lnTo>
                <a:lnTo>
                  <a:pt x="2914644" y="1848422"/>
                </a:lnTo>
                <a:lnTo>
                  <a:pt x="2924755" y="1871401"/>
                </a:lnTo>
                <a:lnTo>
                  <a:pt x="2936704" y="1894380"/>
                </a:lnTo>
                <a:lnTo>
                  <a:pt x="2948653" y="1916440"/>
                </a:lnTo>
                <a:lnTo>
                  <a:pt x="2961521" y="1939419"/>
                </a:lnTo>
                <a:lnTo>
                  <a:pt x="2974389" y="1961479"/>
                </a:lnTo>
                <a:lnTo>
                  <a:pt x="2987258" y="1983538"/>
                </a:lnTo>
                <a:lnTo>
                  <a:pt x="3001964" y="2004679"/>
                </a:lnTo>
                <a:lnTo>
                  <a:pt x="3015751" y="2024900"/>
                </a:lnTo>
                <a:lnTo>
                  <a:pt x="3031377" y="2046960"/>
                </a:lnTo>
                <a:lnTo>
                  <a:pt x="3047003" y="2066262"/>
                </a:lnTo>
                <a:lnTo>
                  <a:pt x="3063547" y="2087403"/>
                </a:lnTo>
                <a:lnTo>
                  <a:pt x="3080092" y="2105786"/>
                </a:lnTo>
                <a:lnTo>
                  <a:pt x="3096637" y="2125088"/>
                </a:lnTo>
                <a:lnTo>
                  <a:pt x="3114101" y="2143472"/>
                </a:lnTo>
                <a:lnTo>
                  <a:pt x="3131565" y="2162774"/>
                </a:lnTo>
                <a:lnTo>
                  <a:pt x="3149948" y="2180238"/>
                </a:lnTo>
                <a:lnTo>
                  <a:pt x="3169250" y="2197702"/>
                </a:lnTo>
                <a:lnTo>
                  <a:pt x="3187633" y="2214247"/>
                </a:lnTo>
                <a:lnTo>
                  <a:pt x="3206936" y="2230791"/>
                </a:lnTo>
                <a:lnTo>
                  <a:pt x="3227157" y="2246417"/>
                </a:lnTo>
                <a:lnTo>
                  <a:pt x="3247379" y="2262043"/>
                </a:lnTo>
                <a:lnTo>
                  <a:pt x="3267600" y="2276749"/>
                </a:lnTo>
                <a:lnTo>
                  <a:pt x="3289660" y="2291456"/>
                </a:lnTo>
                <a:lnTo>
                  <a:pt x="3310800" y="2306162"/>
                </a:lnTo>
                <a:lnTo>
                  <a:pt x="3332860" y="2319030"/>
                </a:lnTo>
                <a:lnTo>
                  <a:pt x="3354001" y="2332818"/>
                </a:lnTo>
                <a:lnTo>
                  <a:pt x="3376979" y="2345686"/>
                </a:lnTo>
                <a:lnTo>
                  <a:pt x="3399039" y="2357635"/>
                </a:lnTo>
                <a:lnTo>
                  <a:pt x="3422937" y="2369584"/>
                </a:lnTo>
                <a:lnTo>
                  <a:pt x="3445916" y="2379695"/>
                </a:lnTo>
                <a:lnTo>
                  <a:pt x="3469814" y="2389805"/>
                </a:lnTo>
                <a:lnTo>
                  <a:pt x="3494631" y="2399916"/>
                </a:lnTo>
                <a:lnTo>
                  <a:pt x="3517610" y="2409108"/>
                </a:lnTo>
                <a:lnTo>
                  <a:pt x="3543347" y="2418299"/>
                </a:lnTo>
                <a:lnTo>
                  <a:pt x="3568164" y="2425652"/>
                </a:lnTo>
                <a:lnTo>
                  <a:pt x="3592981" y="2433006"/>
                </a:lnTo>
                <a:lnTo>
                  <a:pt x="3617798" y="2439440"/>
                </a:lnTo>
                <a:lnTo>
                  <a:pt x="3644454" y="2446793"/>
                </a:lnTo>
                <a:lnTo>
                  <a:pt x="3669271" y="2452308"/>
                </a:lnTo>
                <a:lnTo>
                  <a:pt x="3695926" y="2457823"/>
                </a:lnTo>
                <a:lnTo>
                  <a:pt x="3721663" y="2461499"/>
                </a:lnTo>
                <a:lnTo>
                  <a:pt x="3748318" y="2465176"/>
                </a:lnTo>
                <a:lnTo>
                  <a:pt x="3775893" y="2467934"/>
                </a:lnTo>
                <a:lnTo>
                  <a:pt x="3801629" y="2469772"/>
                </a:lnTo>
                <a:lnTo>
                  <a:pt x="3829204" y="2472529"/>
                </a:lnTo>
                <a:lnTo>
                  <a:pt x="3856779" y="2473448"/>
                </a:lnTo>
                <a:lnTo>
                  <a:pt x="3884353" y="2474368"/>
                </a:lnTo>
                <a:lnTo>
                  <a:pt x="3911928" y="2473448"/>
                </a:lnTo>
                <a:lnTo>
                  <a:pt x="3939503" y="2472529"/>
                </a:lnTo>
                <a:lnTo>
                  <a:pt x="3965239" y="2469772"/>
                </a:lnTo>
                <a:lnTo>
                  <a:pt x="3992814" y="2467934"/>
                </a:lnTo>
                <a:lnTo>
                  <a:pt x="4019469" y="2465176"/>
                </a:lnTo>
                <a:lnTo>
                  <a:pt x="4046125" y="2461499"/>
                </a:lnTo>
                <a:lnTo>
                  <a:pt x="4072780" y="2457823"/>
                </a:lnTo>
                <a:lnTo>
                  <a:pt x="4097597" y="2452308"/>
                </a:lnTo>
                <a:lnTo>
                  <a:pt x="4124253" y="2446793"/>
                </a:lnTo>
                <a:lnTo>
                  <a:pt x="4149989" y="2439440"/>
                </a:lnTo>
                <a:lnTo>
                  <a:pt x="4175726" y="2433006"/>
                </a:lnTo>
                <a:lnTo>
                  <a:pt x="4200543" y="2425652"/>
                </a:lnTo>
                <a:lnTo>
                  <a:pt x="4225360" y="2418299"/>
                </a:lnTo>
                <a:lnTo>
                  <a:pt x="4250177" y="2409108"/>
                </a:lnTo>
                <a:lnTo>
                  <a:pt x="4274075" y="2399916"/>
                </a:lnTo>
                <a:lnTo>
                  <a:pt x="4297973" y="2389805"/>
                </a:lnTo>
                <a:lnTo>
                  <a:pt x="4320952" y="2379695"/>
                </a:lnTo>
                <a:lnTo>
                  <a:pt x="4344850" y="2369584"/>
                </a:lnTo>
                <a:lnTo>
                  <a:pt x="4368748" y="2357635"/>
                </a:lnTo>
                <a:lnTo>
                  <a:pt x="4390808" y="2345686"/>
                </a:lnTo>
                <a:lnTo>
                  <a:pt x="4413787" y="2332818"/>
                </a:lnTo>
                <a:lnTo>
                  <a:pt x="4435847" y="2319030"/>
                </a:lnTo>
                <a:lnTo>
                  <a:pt x="4457906" y="2306162"/>
                </a:lnTo>
                <a:lnTo>
                  <a:pt x="4479047" y="2291456"/>
                </a:lnTo>
                <a:lnTo>
                  <a:pt x="4499268" y="2276749"/>
                </a:lnTo>
                <a:lnTo>
                  <a:pt x="4520409" y="2262043"/>
                </a:lnTo>
                <a:lnTo>
                  <a:pt x="4540630" y="2246417"/>
                </a:lnTo>
                <a:lnTo>
                  <a:pt x="4560852" y="2230791"/>
                </a:lnTo>
                <a:lnTo>
                  <a:pt x="4580154" y="2214247"/>
                </a:lnTo>
                <a:lnTo>
                  <a:pt x="4599456" y="2197702"/>
                </a:lnTo>
                <a:lnTo>
                  <a:pt x="4617839" y="2180238"/>
                </a:lnTo>
                <a:lnTo>
                  <a:pt x="4636223" y="2162774"/>
                </a:lnTo>
                <a:lnTo>
                  <a:pt x="4654606" y="2143472"/>
                </a:lnTo>
                <a:lnTo>
                  <a:pt x="4671150" y="2125088"/>
                </a:lnTo>
                <a:lnTo>
                  <a:pt x="4688614" y="2105786"/>
                </a:lnTo>
                <a:lnTo>
                  <a:pt x="4704240" y="2087403"/>
                </a:lnTo>
                <a:lnTo>
                  <a:pt x="4720785" y="2066262"/>
                </a:lnTo>
                <a:lnTo>
                  <a:pt x="4736411" y="2046960"/>
                </a:lnTo>
                <a:lnTo>
                  <a:pt x="4751117" y="2024900"/>
                </a:lnTo>
                <a:lnTo>
                  <a:pt x="4765823" y="2004679"/>
                </a:lnTo>
                <a:lnTo>
                  <a:pt x="4779611" y="1983538"/>
                </a:lnTo>
                <a:lnTo>
                  <a:pt x="4793398" y="1961479"/>
                </a:lnTo>
                <a:lnTo>
                  <a:pt x="4806266" y="1939419"/>
                </a:lnTo>
                <a:lnTo>
                  <a:pt x="4819134" y="1916440"/>
                </a:lnTo>
                <a:lnTo>
                  <a:pt x="4832003" y="1894380"/>
                </a:lnTo>
                <a:lnTo>
                  <a:pt x="4843033" y="1871401"/>
                </a:lnTo>
                <a:lnTo>
                  <a:pt x="4853143" y="1848422"/>
                </a:lnTo>
                <a:lnTo>
                  <a:pt x="4864173" y="1824524"/>
                </a:lnTo>
                <a:lnTo>
                  <a:pt x="4874284" y="1799707"/>
                </a:lnTo>
                <a:lnTo>
                  <a:pt x="4882556" y="1775809"/>
                </a:lnTo>
                <a:lnTo>
                  <a:pt x="4891748" y="1750992"/>
                </a:lnTo>
                <a:lnTo>
                  <a:pt x="4899101" y="1726175"/>
                </a:lnTo>
                <a:lnTo>
                  <a:pt x="4907373" y="1701358"/>
                </a:lnTo>
                <a:lnTo>
                  <a:pt x="4913808" y="1675621"/>
                </a:lnTo>
                <a:lnTo>
                  <a:pt x="4920242" y="1649885"/>
                </a:lnTo>
                <a:lnTo>
                  <a:pt x="4925757" y="1624148"/>
                </a:lnTo>
                <a:lnTo>
                  <a:pt x="4930352" y="1598412"/>
                </a:lnTo>
                <a:lnTo>
                  <a:pt x="4935867" y="1571757"/>
                </a:lnTo>
                <a:lnTo>
                  <a:pt x="4939544" y="1545101"/>
                </a:lnTo>
                <a:lnTo>
                  <a:pt x="4942301" y="1518446"/>
                </a:lnTo>
                <a:lnTo>
                  <a:pt x="4944140" y="1492709"/>
                </a:lnTo>
                <a:lnTo>
                  <a:pt x="4946897" y="1465134"/>
                </a:lnTo>
                <a:lnTo>
                  <a:pt x="4947816" y="1437560"/>
                </a:lnTo>
                <a:lnTo>
                  <a:pt x="4947816" y="1409985"/>
                </a:lnTo>
                <a:lnTo>
                  <a:pt x="4948056" y="1409985"/>
                </a:lnTo>
                <a:lnTo>
                  <a:pt x="4948975" y="1374138"/>
                </a:lnTo>
                <a:lnTo>
                  <a:pt x="4949895" y="1337372"/>
                </a:lnTo>
                <a:lnTo>
                  <a:pt x="4952652" y="1301525"/>
                </a:lnTo>
                <a:lnTo>
                  <a:pt x="4956329" y="1265678"/>
                </a:lnTo>
                <a:lnTo>
                  <a:pt x="4960005" y="1230750"/>
                </a:lnTo>
                <a:lnTo>
                  <a:pt x="4964601" y="1195822"/>
                </a:lnTo>
                <a:lnTo>
                  <a:pt x="4971035" y="1159975"/>
                </a:lnTo>
                <a:lnTo>
                  <a:pt x="4977469" y="1125966"/>
                </a:lnTo>
                <a:lnTo>
                  <a:pt x="4983903" y="1091957"/>
                </a:lnTo>
                <a:lnTo>
                  <a:pt x="4993095" y="1057029"/>
                </a:lnTo>
                <a:lnTo>
                  <a:pt x="5002286" y="1023940"/>
                </a:lnTo>
                <a:lnTo>
                  <a:pt x="5011478" y="990850"/>
                </a:lnTo>
                <a:lnTo>
                  <a:pt x="5022508" y="956841"/>
                </a:lnTo>
                <a:lnTo>
                  <a:pt x="5034457" y="924671"/>
                </a:lnTo>
                <a:lnTo>
                  <a:pt x="5046406" y="892500"/>
                </a:lnTo>
                <a:lnTo>
                  <a:pt x="5058355" y="861249"/>
                </a:lnTo>
                <a:lnTo>
                  <a:pt x="5072142" y="829998"/>
                </a:lnTo>
                <a:lnTo>
                  <a:pt x="5086849" y="798747"/>
                </a:lnTo>
                <a:lnTo>
                  <a:pt x="5102474" y="768414"/>
                </a:lnTo>
                <a:lnTo>
                  <a:pt x="5118100" y="738082"/>
                </a:lnTo>
                <a:lnTo>
                  <a:pt x="5135564" y="708669"/>
                </a:lnTo>
                <a:lnTo>
                  <a:pt x="5153028" y="679256"/>
                </a:lnTo>
                <a:lnTo>
                  <a:pt x="5170492" y="649843"/>
                </a:lnTo>
                <a:lnTo>
                  <a:pt x="5188875" y="621349"/>
                </a:lnTo>
                <a:lnTo>
                  <a:pt x="5209096" y="593775"/>
                </a:lnTo>
                <a:lnTo>
                  <a:pt x="5228399" y="566200"/>
                </a:lnTo>
                <a:lnTo>
                  <a:pt x="5248620" y="539545"/>
                </a:lnTo>
                <a:lnTo>
                  <a:pt x="5270680" y="513808"/>
                </a:lnTo>
                <a:lnTo>
                  <a:pt x="5291820" y="487153"/>
                </a:lnTo>
                <a:lnTo>
                  <a:pt x="5314799" y="461416"/>
                </a:lnTo>
                <a:lnTo>
                  <a:pt x="5337778" y="436599"/>
                </a:lnTo>
                <a:lnTo>
                  <a:pt x="5361676" y="412701"/>
                </a:lnTo>
                <a:lnTo>
                  <a:pt x="5386494" y="388803"/>
                </a:lnTo>
                <a:lnTo>
                  <a:pt x="5410392" y="366743"/>
                </a:lnTo>
                <a:lnTo>
                  <a:pt x="5436128" y="343764"/>
                </a:lnTo>
                <a:lnTo>
                  <a:pt x="5461864" y="322624"/>
                </a:lnTo>
                <a:lnTo>
                  <a:pt x="5487601" y="300564"/>
                </a:lnTo>
                <a:lnTo>
                  <a:pt x="5514256" y="280343"/>
                </a:lnTo>
                <a:lnTo>
                  <a:pt x="5541831" y="259202"/>
                </a:lnTo>
                <a:lnTo>
                  <a:pt x="5570325" y="240819"/>
                </a:lnTo>
                <a:lnTo>
                  <a:pt x="5598818" y="222436"/>
                </a:lnTo>
                <a:lnTo>
                  <a:pt x="5627312" y="204053"/>
                </a:lnTo>
                <a:lnTo>
                  <a:pt x="5656725" y="187508"/>
                </a:lnTo>
                <a:lnTo>
                  <a:pt x="5686138" y="170044"/>
                </a:lnTo>
                <a:lnTo>
                  <a:pt x="5716470" y="153499"/>
                </a:lnTo>
                <a:lnTo>
                  <a:pt x="5747722" y="138793"/>
                </a:lnTo>
                <a:lnTo>
                  <a:pt x="5778054" y="124086"/>
                </a:lnTo>
                <a:lnTo>
                  <a:pt x="5809305" y="110299"/>
                </a:lnTo>
                <a:lnTo>
                  <a:pt x="5841476" y="98350"/>
                </a:lnTo>
                <a:lnTo>
                  <a:pt x="5873646" y="85482"/>
                </a:lnTo>
                <a:lnTo>
                  <a:pt x="5906736" y="74452"/>
                </a:lnTo>
                <a:lnTo>
                  <a:pt x="5939825" y="63422"/>
                </a:lnTo>
                <a:lnTo>
                  <a:pt x="5971996" y="54230"/>
                </a:lnTo>
                <a:lnTo>
                  <a:pt x="6006004" y="44120"/>
                </a:lnTo>
                <a:lnTo>
                  <a:pt x="6040013" y="35847"/>
                </a:lnTo>
                <a:lnTo>
                  <a:pt x="6074022" y="28494"/>
                </a:lnTo>
                <a:lnTo>
                  <a:pt x="6108950" y="21141"/>
                </a:lnTo>
                <a:lnTo>
                  <a:pt x="6143878" y="16545"/>
                </a:lnTo>
                <a:lnTo>
                  <a:pt x="6178806" y="11030"/>
                </a:lnTo>
                <a:lnTo>
                  <a:pt x="6213734" y="6434"/>
                </a:lnTo>
                <a:lnTo>
                  <a:pt x="6250500" y="3677"/>
                </a:lnTo>
                <a:lnTo>
                  <a:pt x="6285428" y="1838"/>
                </a:lnTo>
                <a:lnTo>
                  <a:pt x="6322194" y="0"/>
                </a:lnTo>
                <a:lnTo>
                  <a:pt x="6358041" y="0"/>
                </a:lnTo>
                <a:lnTo>
                  <a:pt x="6395726" y="0"/>
                </a:lnTo>
                <a:lnTo>
                  <a:pt x="6431573" y="1838"/>
                </a:lnTo>
                <a:lnTo>
                  <a:pt x="6466501" y="3677"/>
                </a:lnTo>
                <a:lnTo>
                  <a:pt x="6503268" y="6434"/>
                </a:lnTo>
                <a:lnTo>
                  <a:pt x="6538196" y="11030"/>
                </a:lnTo>
                <a:lnTo>
                  <a:pt x="6574042" y="16545"/>
                </a:lnTo>
                <a:lnTo>
                  <a:pt x="6608051" y="21141"/>
                </a:lnTo>
                <a:lnTo>
                  <a:pt x="6642060" y="28494"/>
                </a:lnTo>
                <a:lnTo>
                  <a:pt x="6676988" y="35847"/>
                </a:lnTo>
                <a:lnTo>
                  <a:pt x="6710997" y="44120"/>
                </a:lnTo>
                <a:lnTo>
                  <a:pt x="6744086" y="54230"/>
                </a:lnTo>
                <a:lnTo>
                  <a:pt x="6777176" y="63422"/>
                </a:lnTo>
                <a:lnTo>
                  <a:pt x="6811185" y="74452"/>
                </a:lnTo>
                <a:lnTo>
                  <a:pt x="6843355" y="85482"/>
                </a:lnTo>
                <a:lnTo>
                  <a:pt x="6875526" y="98350"/>
                </a:lnTo>
                <a:lnTo>
                  <a:pt x="6907696" y="110299"/>
                </a:lnTo>
                <a:lnTo>
                  <a:pt x="6938947" y="124086"/>
                </a:lnTo>
                <a:lnTo>
                  <a:pt x="6969280" y="138793"/>
                </a:lnTo>
                <a:lnTo>
                  <a:pt x="7000531" y="153499"/>
                </a:lnTo>
                <a:lnTo>
                  <a:pt x="7029944" y="170044"/>
                </a:lnTo>
                <a:lnTo>
                  <a:pt x="7060276" y="187508"/>
                </a:lnTo>
                <a:lnTo>
                  <a:pt x="7089689" y="204053"/>
                </a:lnTo>
                <a:lnTo>
                  <a:pt x="7118183" y="222436"/>
                </a:lnTo>
                <a:lnTo>
                  <a:pt x="7146676" y="240819"/>
                </a:lnTo>
                <a:lnTo>
                  <a:pt x="7175170" y="259202"/>
                </a:lnTo>
                <a:lnTo>
                  <a:pt x="7201826" y="280343"/>
                </a:lnTo>
                <a:lnTo>
                  <a:pt x="7229400" y="300564"/>
                </a:lnTo>
                <a:lnTo>
                  <a:pt x="7256056" y="322624"/>
                </a:lnTo>
                <a:lnTo>
                  <a:pt x="7280873" y="343764"/>
                </a:lnTo>
                <a:lnTo>
                  <a:pt x="7306610" y="366743"/>
                </a:lnTo>
                <a:lnTo>
                  <a:pt x="7331427" y="388803"/>
                </a:lnTo>
                <a:lnTo>
                  <a:pt x="7355325" y="412701"/>
                </a:lnTo>
                <a:lnTo>
                  <a:pt x="7379223" y="436599"/>
                </a:lnTo>
                <a:lnTo>
                  <a:pt x="7403121" y="461416"/>
                </a:lnTo>
                <a:lnTo>
                  <a:pt x="7425181" y="487153"/>
                </a:lnTo>
                <a:lnTo>
                  <a:pt x="7446321" y="513808"/>
                </a:lnTo>
                <a:lnTo>
                  <a:pt x="7468381" y="539545"/>
                </a:lnTo>
                <a:lnTo>
                  <a:pt x="7488602" y="566200"/>
                </a:lnTo>
                <a:lnTo>
                  <a:pt x="7508824" y="593775"/>
                </a:lnTo>
                <a:lnTo>
                  <a:pt x="7528126" y="621349"/>
                </a:lnTo>
                <a:lnTo>
                  <a:pt x="7546509" y="649843"/>
                </a:lnTo>
                <a:lnTo>
                  <a:pt x="7563973" y="679256"/>
                </a:lnTo>
                <a:lnTo>
                  <a:pt x="7582356" y="708669"/>
                </a:lnTo>
                <a:lnTo>
                  <a:pt x="7598901" y="738082"/>
                </a:lnTo>
                <a:lnTo>
                  <a:pt x="7614527" y="768414"/>
                </a:lnTo>
                <a:lnTo>
                  <a:pt x="7630152" y="798747"/>
                </a:lnTo>
                <a:lnTo>
                  <a:pt x="7643940" y="829998"/>
                </a:lnTo>
                <a:lnTo>
                  <a:pt x="7657727" y="861249"/>
                </a:lnTo>
                <a:lnTo>
                  <a:pt x="7671514" y="892500"/>
                </a:lnTo>
                <a:lnTo>
                  <a:pt x="7682544" y="924671"/>
                </a:lnTo>
                <a:lnTo>
                  <a:pt x="7694494" y="956841"/>
                </a:lnTo>
                <a:lnTo>
                  <a:pt x="7705523" y="990850"/>
                </a:lnTo>
                <a:lnTo>
                  <a:pt x="7715634" y="1023940"/>
                </a:lnTo>
                <a:lnTo>
                  <a:pt x="7723906" y="1057029"/>
                </a:lnTo>
                <a:lnTo>
                  <a:pt x="7733098" y="1091957"/>
                </a:lnTo>
                <a:lnTo>
                  <a:pt x="7739532" y="1125966"/>
                </a:lnTo>
                <a:lnTo>
                  <a:pt x="7746885" y="1159975"/>
                </a:lnTo>
                <a:lnTo>
                  <a:pt x="7752400" y="1195822"/>
                </a:lnTo>
                <a:lnTo>
                  <a:pt x="7756996" y="1230750"/>
                </a:lnTo>
                <a:lnTo>
                  <a:pt x="7761592" y="1265678"/>
                </a:lnTo>
                <a:lnTo>
                  <a:pt x="7764349" y="1301525"/>
                </a:lnTo>
                <a:lnTo>
                  <a:pt x="7767107" y="1337372"/>
                </a:lnTo>
                <a:lnTo>
                  <a:pt x="7768026" y="1374138"/>
                </a:lnTo>
                <a:lnTo>
                  <a:pt x="7768945" y="1409985"/>
                </a:lnTo>
                <a:lnTo>
                  <a:pt x="7422423" y="1409985"/>
                </a:lnTo>
                <a:lnTo>
                  <a:pt x="7422423" y="1382411"/>
                </a:lnTo>
                <a:lnTo>
                  <a:pt x="7421504" y="1354836"/>
                </a:lnTo>
                <a:lnTo>
                  <a:pt x="7419666" y="1327261"/>
                </a:lnTo>
                <a:lnTo>
                  <a:pt x="7415989" y="1301525"/>
                </a:lnTo>
                <a:lnTo>
                  <a:pt x="7413232" y="1274869"/>
                </a:lnTo>
                <a:lnTo>
                  <a:pt x="7410474" y="1248214"/>
                </a:lnTo>
                <a:lnTo>
                  <a:pt x="7405878" y="1221558"/>
                </a:lnTo>
                <a:lnTo>
                  <a:pt x="7400364" y="1195822"/>
                </a:lnTo>
                <a:lnTo>
                  <a:pt x="7394848" y="1170086"/>
                </a:lnTo>
                <a:lnTo>
                  <a:pt x="7389334" y="1144349"/>
                </a:lnTo>
                <a:lnTo>
                  <a:pt x="7381980" y="1118613"/>
                </a:lnTo>
                <a:lnTo>
                  <a:pt x="7374627" y="1093796"/>
                </a:lnTo>
                <a:lnTo>
                  <a:pt x="7366355" y="1068978"/>
                </a:lnTo>
                <a:lnTo>
                  <a:pt x="7357163" y="1044161"/>
                </a:lnTo>
                <a:lnTo>
                  <a:pt x="7348891" y="1020263"/>
                </a:lnTo>
                <a:lnTo>
                  <a:pt x="7338780" y="995446"/>
                </a:lnTo>
                <a:lnTo>
                  <a:pt x="7327750" y="971548"/>
                </a:lnTo>
                <a:lnTo>
                  <a:pt x="7317640" y="948569"/>
                </a:lnTo>
                <a:lnTo>
                  <a:pt x="7305690" y="925590"/>
                </a:lnTo>
                <a:lnTo>
                  <a:pt x="7293742" y="903530"/>
                </a:lnTo>
                <a:lnTo>
                  <a:pt x="7280873" y="880551"/>
                </a:lnTo>
                <a:lnTo>
                  <a:pt x="7268005" y="858492"/>
                </a:lnTo>
                <a:lnTo>
                  <a:pt x="7255137" y="836432"/>
                </a:lnTo>
                <a:lnTo>
                  <a:pt x="7241350" y="815291"/>
                </a:lnTo>
                <a:lnTo>
                  <a:pt x="7226643" y="795070"/>
                </a:lnTo>
                <a:lnTo>
                  <a:pt x="7211018" y="773010"/>
                </a:lnTo>
                <a:lnTo>
                  <a:pt x="7195392" y="753708"/>
                </a:lnTo>
                <a:lnTo>
                  <a:pt x="7178847" y="732567"/>
                </a:lnTo>
                <a:lnTo>
                  <a:pt x="7162302" y="714184"/>
                </a:lnTo>
                <a:lnTo>
                  <a:pt x="7145758" y="694882"/>
                </a:lnTo>
                <a:lnTo>
                  <a:pt x="7128294" y="676499"/>
                </a:lnTo>
                <a:lnTo>
                  <a:pt x="7110830" y="657197"/>
                </a:lnTo>
                <a:lnTo>
                  <a:pt x="7092446" y="639733"/>
                </a:lnTo>
                <a:lnTo>
                  <a:pt x="7073144" y="622269"/>
                </a:lnTo>
                <a:lnTo>
                  <a:pt x="7054761" y="605724"/>
                </a:lnTo>
                <a:lnTo>
                  <a:pt x="7035459" y="589179"/>
                </a:lnTo>
                <a:lnTo>
                  <a:pt x="7015237" y="573553"/>
                </a:lnTo>
                <a:lnTo>
                  <a:pt x="6995016" y="557928"/>
                </a:lnTo>
                <a:lnTo>
                  <a:pt x="6974794" y="543221"/>
                </a:lnTo>
                <a:lnTo>
                  <a:pt x="6952735" y="528515"/>
                </a:lnTo>
                <a:lnTo>
                  <a:pt x="6932513" y="513808"/>
                </a:lnTo>
                <a:lnTo>
                  <a:pt x="6909534" y="500940"/>
                </a:lnTo>
                <a:lnTo>
                  <a:pt x="6888394" y="487153"/>
                </a:lnTo>
                <a:lnTo>
                  <a:pt x="6865415" y="474285"/>
                </a:lnTo>
                <a:lnTo>
                  <a:pt x="6843355" y="462336"/>
                </a:lnTo>
                <a:lnTo>
                  <a:pt x="6819457" y="450386"/>
                </a:lnTo>
                <a:lnTo>
                  <a:pt x="6796478" y="440276"/>
                </a:lnTo>
                <a:lnTo>
                  <a:pt x="6772580" y="430165"/>
                </a:lnTo>
                <a:lnTo>
                  <a:pt x="6747763" y="420054"/>
                </a:lnTo>
                <a:lnTo>
                  <a:pt x="6724784" y="410863"/>
                </a:lnTo>
                <a:lnTo>
                  <a:pt x="6699967" y="401671"/>
                </a:lnTo>
                <a:lnTo>
                  <a:pt x="6674230" y="394318"/>
                </a:lnTo>
                <a:lnTo>
                  <a:pt x="6650332" y="386965"/>
                </a:lnTo>
                <a:lnTo>
                  <a:pt x="6624596" y="380531"/>
                </a:lnTo>
                <a:lnTo>
                  <a:pt x="6598860" y="373177"/>
                </a:lnTo>
                <a:lnTo>
                  <a:pt x="6573123" y="367662"/>
                </a:lnTo>
                <a:lnTo>
                  <a:pt x="6547387" y="362148"/>
                </a:lnTo>
                <a:lnTo>
                  <a:pt x="6520732" y="358471"/>
                </a:lnTo>
                <a:lnTo>
                  <a:pt x="6494076" y="354794"/>
                </a:lnTo>
                <a:lnTo>
                  <a:pt x="6466501" y="352037"/>
                </a:lnTo>
                <a:lnTo>
                  <a:pt x="6440765" y="350199"/>
                </a:lnTo>
                <a:lnTo>
                  <a:pt x="6413190" y="347441"/>
                </a:lnTo>
                <a:lnTo>
                  <a:pt x="6385616" y="346522"/>
                </a:lnTo>
                <a:lnTo>
                  <a:pt x="6358041" y="345603"/>
                </a:lnTo>
                <a:lnTo>
                  <a:pt x="6330466" y="346522"/>
                </a:lnTo>
                <a:lnTo>
                  <a:pt x="6303811" y="347441"/>
                </a:lnTo>
                <a:lnTo>
                  <a:pt x="6277155" y="350199"/>
                </a:lnTo>
                <a:lnTo>
                  <a:pt x="6249580" y="352037"/>
                </a:lnTo>
                <a:lnTo>
                  <a:pt x="6222925" y="354794"/>
                </a:lnTo>
                <a:lnTo>
                  <a:pt x="6196270" y="358471"/>
                </a:lnTo>
                <a:lnTo>
                  <a:pt x="6169614" y="362148"/>
                </a:lnTo>
                <a:lnTo>
                  <a:pt x="6144797" y="367662"/>
                </a:lnTo>
                <a:lnTo>
                  <a:pt x="6118141" y="373177"/>
                </a:lnTo>
                <a:lnTo>
                  <a:pt x="6092405" y="380531"/>
                </a:lnTo>
                <a:lnTo>
                  <a:pt x="6066669" y="386965"/>
                </a:lnTo>
                <a:lnTo>
                  <a:pt x="6042771" y="394318"/>
                </a:lnTo>
                <a:lnTo>
                  <a:pt x="6017034" y="401671"/>
                </a:lnTo>
                <a:lnTo>
                  <a:pt x="5992217" y="410863"/>
                </a:lnTo>
                <a:lnTo>
                  <a:pt x="5968319" y="420054"/>
                </a:lnTo>
                <a:lnTo>
                  <a:pt x="5944421" y="430165"/>
                </a:lnTo>
                <a:lnTo>
                  <a:pt x="5921442" y="440276"/>
                </a:lnTo>
                <a:lnTo>
                  <a:pt x="5897544" y="450386"/>
                </a:lnTo>
                <a:lnTo>
                  <a:pt x="5873646" y="462336"/>
                </a:lnTo>
                <a:lnTo>
                  <a:pt x="5851586" y="474285"/>
                </a:lnTo>
                <a:lnTo>
                  <a:pt x="5828607" y="487153"/>
                </a:lnTo>
                <a:lnTo>
                  <a:pt x="5807467" y="500940"/>
                </a:lnTo>
                <a:lnTo>
                  <a:pt x="5784488" y="513808"/>
                </a:lnTo>
                <a:lnTo>
                  <a:pt x="5763347" y="528515"/>
                </a:lnTo>
                <a:lnTo>
                  <a:pt x="5743126" y="543221"/>
                </a:lnTo>
                <a:lnTo>
                  <a:pt x="5721985" y="557928"/>
                </a:lnTo>
                <a:lnTo>
                  <a:pt x="5701764" y="573553"/>
                </a:lnTo>
                <a:lnTo>
                  <a:pt x="5681543" y="589179"/>
                </a:lnTo>
                <a:lnTo>
                  <a:pt x="5662240" y="605724"/>
                </a:lnTo>
                <a:lnTo>
                  <a:pt x="5643857" y="622269"/>
                </a:lnTo>
                <a:lnTo>
                  <a:pt x="5624555" y="639733"/>
                </a:lnTo>
                <a:lnTo>
                  <a:pt x="5606172" y="657197"/>
                </a:lnTo>
                <a:lnTo>
                  <a:pt x="5588708" y="676499"/>
                </a:lnTo>
                <a:lnTo>
                  <a:pt x="5571244" y="694882"/>
                </a:lnTo>
                <a:lnTo>
                  <a:pt x="5554699" y="714184"/>
                </a:lnTo>
                <a:lnTo>
                  <a:pt x="5538154" y="732567"/>
                </a:lnTo>
                <a:lnTo>
                  <a:pt x="5521609" y="753708"/>
                </a:lnTo>
                <a:lnTo>
                  <a:pt x="5506903" y="773010"/>
                </a:lnTo>
                <a:lnTo>
                  <a:pt x="5491277" y="795070"/>
                </a:lnTo>
                <a:lnTo>
                  <a:pt x="5476571" y="815291"/>
                </a:lnTo>
                <a:lnTo>
                  <a:pt x="5462783" y="836432"/>
                </a:lnTo>
                <a:lnTo>
                  <a:pt x="5448996" y="858492"/>
                </a:lnTo>
                <a:lnTo>
                  <a:pt x="5436128" y="880551"/>
                </a:lnTo>
                <a:lnTo>
                  <a:pt x="5423260" y="903530"/>
                </a:lnTo>
                <a:lnTo>
                  <a:pt x="5411311" y="925590"/>
                </a:lnTo>
                <a:lnTo>
                  <a:pt x="5399362" y="948569"/>
                </a:lnTo>
                <a:lnTo>
                  <a:pt x="5389251" y="971548"/>
                </a:lnTo>
                <a:lnTo>
                  <a:pt x="5378221" y="995446"/>
                </a:lnTo>
                <a:lnTo>
                  <a:pt x="5368110" y="1020263"/>
                </a:lnTo>
                <a:lnTo>
                  <a:pt x="5359838" y="1044161"/>
                </a:lnTo>
                <a:lnTo>
                  <a:pt x="5350646" y="1068978"/>
                </a:lnTo>
                <a:lnTo>
                  <a:pt x="5343293" y="1093796"/>
                </a:lnTo>
                <a:lnTo>
                  <a:pt x="5335021" y="1118613"/>
                </a:lnTo>
                <a:lnTo>
                  <a:pt x="5328587" y="1144349"/>
                </a:lnTo>
                <a:lnTo>
                  <a:pt x="5322153" y="1170086"/>
                </a:lnTo>
                <a:lnTo>
                  <a:pt x="5316638" y="1195822"/>
                </a:lnTo>
                <a:lnTo>
                  <a:pt x="5312042" y="1221558"/>
                </a:lnTo>
                <a:lnTo>
                  <a:pt x="5306527" y="1248214"/>
                </a:lnTo>
                <a:lnTo>
                  <a:pt x="5303770" y="1274869"/>
                </a:lnTo>
                <a:lnTo>
                  <a:pt x="5300093" y="1301525"/>
                </a:lnTo>
                <a:lnTo>
                  <a:pt x="5298255" y="1327261"/>
                </a:lnTo>
                <a:lnTo>
                  <a:pt x="5295497" y="1354836"/>
                </a:lnTo>
                <a:lnTo>
                  <a:pt x="5294578" y="1382411"/>
                </a:lnTo>
                <a:lnTo>
                  <a:pt x="5294578" y="1409985"/>
                </a:lnTo>
                <a:lnTo>
                  <a:pt x="5294338" y="1409985"/>
                </a:lnTo>
                <a:lnTo>
                  <a:pt x="5293419" y="1445832"/>
                </a:lnTo>
                <a:lnTo>
                  <a:pt x="5292500" y="1482598"/>
                </a:lnTo>
                <a:lnTo>
                  <a:pt x="5290662" y="1518446"/>
                </a:lnTo>
                <a:lnTo>
                  <a:pt x="5286066" y="1554293"/>
                </a:lnTo>
                <a:lnTo>
                  <a:pt x="5282389" y="1589221"/>
                </a:lnTo>
                <a:lnTo>
                  <a:pt x="5277793" y="1624148"/>
                </a:lnTo>
                <a:lnTo>
                  <a:pt x="5271359" y="1659996"/>
                </a:lnTo>
                <a:lnTo>
                  <a:pt x="5265844" y="1694004"/>
                </a:lnTo>
                <a:lnTo>
                  <a:pt x="5258491" y="1728013"/>
                </a:lnTo>
                <a:lnTo>
                  <a:pt x="5249300" y="1762941"/>
                </a:lnTo>
                <a:lnTo>
                  <a:pt x="5240108" y="1796031"/>
                </a:lnTo>
                <a:lnTo>
                  <a:pt x="5230916" y="1829120"/>
                </a:lnTo>
                <a:lnTo>
                  <a:pt x="5219887" y="1863129"/>
                </a:lnTo>
                <a:lnTo>
                  <a:pt x="5207938" y="1895299"/>
                </a:lnTo>
                <a:lnTo>
                  <a:pt x="5195988" y="1927470"/>
                </a:lnTo>
                <a:lnTo>
                  <a:pt x="5184039" y="1958721"/>
                </a:lnTo>
                <a:lnTo>
                  <a:pt x="5170252" y="1989972"/>
                </a:lnTo>
                <a:lnTo>
                  <a:pt x="5155546" y="2021224"/>
                </a:lnTo>
                <a:lnTo>
                  <a:pt x="5139920" y="2051556"/>
                </a:lnTo>
                <a:lnTo>
                  <a:pt x="5124294" y="2081888"/>
                </a:lnTo>
                <a:lnTo>
                  <a:pt x="5106830" y="2111301"/>
                </a:lnTo>
                <a:lnTo>
                  <a:pt x="5089366" y="2140714"/>
                </a:lnTo>
                <a:lnTo>
                  <a:pt x="5071902" y="2170127"/>
                </a:lnTo>
                <a:lnTo>
                  <a:pt x="5053519" y="2198621"/>
                </a:lnTo>
                <a:lnTo>
                  <a:pt x="5033298" y="2226196"/>
                </a:lnTo>
                <a:lnTo>
                  <a:pt x="5013996" y="2253770"/>
                </a:lnTo>
                <a:lnTo>
                  <a:pt x="4993774" y="2280426"/>
                </a:lnTo>
                <a:lnTo>
                  <a:pt x="4971715" y="2306162"/>
                </a:lnTo>
                <a:lnTo>
                  <a:pt x="4950574" y="2332818"/>
                </a:lnTo>
                <a:lnTo>
                  <a:pt x="4927595" y="2358554"/>
                </a:lnTo>
                <a:lnTo>
                  <a:pt x="4904616" y="2383371"/>
                </a:lnTo>
                <a:lnTo>
                  <a:pt x="4880718" y="2407269"/>
                </a:lnTo>
                <a:lnTo>
                  <a:pt x="4857739" y="2431167"/>
                </a:lnTo>
                <a:lnTo>
                  <a:pt x="4832003" y="2453227"/>
                </a:lnTo>
                <a:lnTo>
                  <a:pt x="4806266" y="2476206"/>
                </a:lnTo>
                <a:lnTo>
                  <a:pt x="4780530" y="2497347"/>
                </a:lnTo>
                <a:lnTo>
                  <a:pt x="4754794" y="2519406"/>
                </a:lnTo>
                <a:lnTo>
                  <a:pt x="4728138" y="2539628"/>
                </a:lnTo>
                <a:lnTo>
                  <a:pt x="4700563" y="2560768"/>
                </a:lnTo>
                <a:lnTo>
                  <a:pt x="4672070" y="2579151"/>
                </a:lnTo>
                <a:lnTo>
                  <a:pt x="4643576" y="2597534"/>
                </a:lnTo>
                <a:lnTo>
                  <a:pt x="4615082" y="2615918"/>
                </a:lnTo>
                <a:lnTo>
                  <a:pt x="4585669" y="2632462"/>
                </a:lnTo>
                <a:lnTo>
                  <a:pt x="4556256" y="2649926"/>
                </a:lnTo>
                <a:lnTo>
                  <a:pt x="4525924" y="2666471"/>
                </a:lnTo>
                <a:lnTo>
                  <a:pt x="4495592" y="2681178"/>
                </a:lnTo>
                <a:lnTo>
                  <a:pt x="4464340" y="2695884"/>
                </a:lnTo>
                <a:lnTo>
                  <a:pt x="4433089" y="2709671"/>
                </a:lnTo>
                <a:lnTo>
                  <a:pt x="4400919" y="2721621"/>
                </a:lnTo>
                <a:lnTo>
                  <a:pt x="4369667" y="2734489"/>
                </a:lnTo>
                <a:lnTo>
                  <a:pt x="4335659" y="2745519"/>
                </a:lnTo>
                <a:lnTo>
                  <a:pt x="4303488" y="2756548"/>
                </a:lnTo>
                <a:lnTo>
                  <a:pt x="4270399" y="2765740"/>
                </a:lnTo>
                <a:lnTo>
                  <a:pt x="4236390" y="2775851"/>
                </a:lnTo>
                <a:lnTo>
                  <a:pt x="4202381" y="2784123"/>
                </a:lnTo>
                <a:lnTo>
                  <a:pt x="4168372" y="2791476"/>
                </a:lnTo>
                <a:lnTo>
                  <a:pt x="4133444" y="2798830"/>
                </a:lnTo>
                <a:lnTo>
                  <a:pt x="4098517" y="2803425"/>
                </a:lnTo>
                <a:lnTo>
                  <a:pt x="4063589" y="2808940"/>
                </a:lnTo>
                <a:lnTo>
                  <a:pt x="4028661" y="2813536"/>
                </a:lnTo>
                <a:lnTo>
                  <a:pt x="3991895" y="2816294"/>
                </a:lnTo>
                <a:lnTo>
                  <a:pt x="3956967" y="2818132"/>
                </a:lnTo>
                <a:lnTo>
                  <a:pt x="3920200" y="2819970"/>
                </a:lnTo>
                <a:lnTo>
                  <a:pt x="3884353" y="2819970"/>
                </a:lnTo>
                <a:lnTo>
                  <a:pt x="3847587" y="2819970"/>
                </a:lnTo>
                <a:lnTo>
                  <a:pt x="3811740" y="2818132"/>
                </a:lnTo>
                <a:lnTo>
                  <a:pt x="3775893" y="2816294"/>
                </a:lnTo>
                <a:lnTo>
                  <a:pt x="3740046" y="2813536"/>
                </a:lnTo>
                <a:lnTo>
                  <a:pt x="3704199" y="2808940"/>
                </a:lnTo>
                <a:lnTo>
                  <a:pt x="3669271" y="2803425"/>
                </a:lnTo>
                <a:lnTo>
                  <a:pt x="3634343" y="2798830"/>
                </a:lnTo>
                <a:lnTo>
                  <a:pt x="3600334" y="2791476"/>
                </a:lnTo>
                <a:lnTo>
                  <a:pt x="3565406" y="2784123"/>
                </a:lnTo>
                <a:lnTo>
                  <a:pt x="3531398" y="2775851"/>
                </a:lnTo>
                <a:lnTo>
                  <a:pt x="3498308" y="2765740"/>
                </a:lnTo>
                <a:lnTo>
                  <a:pt x="3465218" y="2756548"/>
                </a:lnTo>
                <a:lnTo>
                  <a:pt x="3431210" y="2745519"/>
                </a:lnTo>
                <a:lnTo>
                  <a:pt x="3399039" y="2734489"/>
                </a:lnTo>
                <a:lnTo>
                  <a:pt x="3366869" y="2721621"/>
                </a:lnTo>
                <a:lnTo>
                  <a:pt x="3335617" y="2709671"/>
                </a:lnTo>
                <a:lnTo>
                  <a:pt x="3303447" y="2695884"/>
                </a:lnTo>
                <a:lnTo>
                  <a:pt x="3273115" y="2681178"/>
                </a:lnTo>
                <a:lnTo>
                  <a:pt x="3242783" y="2666471"/>
                </a:lnTo>
                <a:lnTo>
                  <a:pt x="3212451" y="2649926"/>
                </a:lnTo>
                <a:lnTo>
                  <a:pt x="3182118" y="2632462"/>
                </a:lnTo>
                <a:lnTo>
                  <a:pt x="3152706" y="2615918"/>
                </a:lnTo>
                <a:lnTo>
                  <a:pt x="3124212" y="2597534"/>
                </a:lnTo>
                <a:lnTo>
                  <a:pt x="3095718" y="2579151"/>
                </a:lnTo>
                <a:lnTo>
                  <a:pt x="3068143" y="2560768"/>
                </a:lnTo>
                <a:lnTo>
                  <a:pt x="3040569" y="2539628"/>
                </a:lnTo>
                <a:lnTo>
                  <a:pt x="3012994" y="2519406"/>
                </a:lnTo>
                <a:lnTo>
                  <a:pt x="2986338" y="2497347"/>
                </a:lnTo>
                <a:lnTo>
                  <a:pt x="2961521" y="2476206"/>
                </a:lnTo>
                <a:lnTo>
                  <a:pt x="2935785" y="2453227"/>
                </a:lnTo>
                <a:lnTo>
                  <a:pt x="2910968" y="2431167"/>
                </a:lnTo>
                <a:lnTo>
                  <a:pt x="2887070" y="2407269"/>
                </a:lnTo>
                <a:lnTo>
                  <a:pt x="2863172" y="2383371"/>
                </a:lnTo>
                <a:lnTo>
                  <a:pt x="2839273" y="2358554"/>
                </a:lnTo>
                <a:lnTo>
                  <a:pt x="2818133" y="2332818"/>
                </a:lnTo>
                <a:lnTo>
                  <a:pt x="2796073" y="2306162"/>
                </a:lnTo>
                <a:lnTo>
                  <a:pt x="2774933" y="2280426"/>
                </a:lnTo>
                <a:lnTo>
                  <a:pt x="2754711" y="2253770"/>
                </a:lnTo>
                <a:lnTo>
                  <a:pt x="2733571" y="2226196"/>
                </a:lnTo>
                <a:lnTo>
                  <a:pt x="2714268" y="2198621"/>
                </a:lnTo>
                <a:lnTo>
                  <a:pt x="2695885" y="2170127"/>
                </a:lnTo>
                <a:lnTo>
                  <a:pt x="2678421" y="2140714"/>
                </a:lnTo>
                <a:lnTo>
                  <a:pt x="2660038" y="2111301"/>
                </a:lnTo>
                <a:lnTo>
                  <a:pt x="2643493" y="2081888"/>
                </a:lnTo>
                <a:lnTo>
                  <a:pt x="2627868" y="2051556"/>
                </a:lnTo>
                <a:lnTo>
                  <a:pt x="2613161" y="2021224"/>
                </a:lnTo>
                <a:lnTo>
                  <a:pt x="2598455" y="1989972"/>
                </a:lnTo>
                <a:lnTo>
                  <a:pt x="2584667" y="1958721"/>
                </a:lnTo>
                <a:lnTo>
                  <a:pt x="2570880" y="1927470"/>
                </a:lnTo>
                <a:lnTo>
                  <a:pt x="2559850" y="1895299"/>
                </a:lnTo>
                <a:lnTo>
                  <a:pt x="2547901" y="1863129"/>
                </a:lnTo>
                <a:lnTo>
                  <a:pt x="2536871" y="1829120"/>
                </a:lnTo>
                <a:lnTo>
                  <a:pt x="2526761" y="1796031"/>
                </a:lnTo>
                <a:lnTo>
                  <a:pt x="2518488" y="1762941"/>
                </a:lnTo>
                <a:lnTo>
                  <a:pt x="2509297" y="1728013"/>
                </a:lnTo>
                <a:lnTo>
                  <a:pt x="2502863" y="1694004"/>
                </a:lnTo>
                <a:lnTo>
                  <a:pt x="2495509" y="1659996"/>
                </a:lnTo>
                <a:lnTo>
                  <a:pt x="2489994" y="1624148"/>
                </a:lnTo>
                <a:lnTo>
                  <a:pt x="2485399" y="1589221"/>
                </a:lnTo>
                <a:lnTo>
                  <a:pt x="2480803" y="1554293"/>
                </a:lnTo>
                <a:lnTo>
                  <a:pt x="2478045" y="1518446"/>
                </a:lnTo>
                <a:lnTo>
                  <a:pt x="2475288" y="1482598"/>
                </a:lnTo>
                <a:lnTo>
                  <a:pt x="2474369" y="1445832"/>
                </a:lnTo>
                <a:lnTo>
                  <a:pt x="2474369" y="1409985"/>
                </a:lnTo>
                <a:lnTo>
                  <a:pt x="2474369" y="1382411"/>
                </a:lnTo>
                <a:lnTo>
                  <a:pt x="2473450" y="1354836"/>
                </a:lnTo>
                <a:lnTo>
                  <a:pt x="2471611" y="1327261"/>
                </a:lnTo>
                <a:lnTo>
                  <a:pt x="2467935" y="1301525"/>
                </a:lnTo>
                <a:lnTo>
                  <a:pt x="2465177" y="1274869"/>
                </a:lnTo>
                <a:lnTo>
                  <a:pt x="2462420" y="1248214"/>
                </a:lnTo>
                <a:lnTo>
                  <a:pt x="2457824" y="1221558"/>
                </a:lnTo>
                <a:lnTo>
                  <a:pt x="2452309" y="1195822"/>
                </a:lnTo>
                <a:lnTo>
                  <a:pt x="2446794" y="1170086"/>
                </a:lnTo>
                <a:lnTo>
                  <a:pt x="2441279" y="1144349"/>
                </a:lnTo>
                <a:lnTo>
                  <a:pt x="2433926" y="1118613"/>
                </a:lnTo>
                <a:lnTo>
                  <a:pt x="2426573" y="1093796"/>
                </a:lnTo>
                <a:lnTo>
                  <a:pt x="2418300" y="1068978"/>
                </a:lnTo>
                <a:lnTo>
                  <a:pt x="2409109" y="1044161"/>
                </a:lnTo>
                <a:lnTo>
                  <a:pt x="2400836" y="1020263"/>
                </a:lnTo>
                <a:lnTo>
                  <a:pt x="2390726" y="995446"/>
                </a:lnTo>
                <a:lnTo>
                  <a:pt x="2379696" y="971548"/>
                </a:lnTo>
                <a:lnTo>
                  <a:pt x="2369585" y="948569"/>
                </a:lnTo>
                <a:lnTo>
                  <a:pt x="2357636" y="925590"/>
                </a:lnTo>
                <a:lnTo>
                  <a:pt x="2345687" y="903530"/>
                </a:lnTo>
                <a:lnTo>
                  <a:pt x="2332819" y="880551"/>
                </a:lnTo>
                <a:lnTo>
                  <a:pt x="2319951" y="858492"/>
                </a:lnTo>
                <a:lnTo>
                  <a:pt x="2307082" y="836432"/>
                </a:lnTo>
                <a:lnTo>
                  <a:pt x="2293295" y="815291"/>
                </a:lnTo>
                <a:lnTo>
                  <a:pt x="2278589" y="795070"/>
                </a:lnTo>
                <a:lnTo>
                  <a:pt x="2262963" y="773010"/>
                </a:lnTo>
                <a:lnTo>
                  <a:pt x="2247337" y="753708"/>
                </a:lnTo>
                <a:lnTo>
                  <a:pt x="2230792" y="732567"/>
                </a:lnTo>
                <a:lnTo>
                  <a:pt x="2214248" y="714184"/>
                </a:lnTo>
                <a:lnTo>
                  <a:pt x="2197703" y="694882"/>
                </a:lnTo>
                <a:lnTo>
                  <a:pt x="2180239" y="676499"/>
                </a:lnTo>
                <a:lnTo>
                  <a:pt x="2162775" y="657197"/>
                </a:lnTo>
                <a:lnTo>
                  <a:pt x="2144392" y="639733"/>
                </a:lnTo>
                <a:lnTo>
                  <a:pt x="2125089" y="622269"/>
                </a:lnTo>
                <a:lnTo>
                  <a:pt x="2106706" y="605724"/>
                </a:lnTo>
                <a:lnTo>
                  <a:pt x="2087404" y="589179"/>
                </a:lnTo>
                <a:lnTo>
                  <a:pt x="2067183" y="573553"/>
                </a:lnTo>
                <a:lnTo>
                  <a:pt x="2046961" y="557928"/>
                </a:lnTo>
                <a:lnTo>
                  <a:pt x="2026740" y="543221"/>
                </a:lnTo>
                <a:lnTo>
                  <a:pt x="2004680" y="528515"/>
                </a:lnTo>
                <a:lnTo>
                  <a:pt x="1984458" y="513808"/>
                </a:lnTo>
                <a:lnTo>
                  <a:pt x="1961480" y="500940"/>
                </a:lnTo>
                <a:lnTo>
                  <a:pt x="1940339" y="487153"/>
                </a:lnTo>
                <a:lnTo>
                  <a:pt x="1917360" y="474285"/>
                </a:lnTo>
                <a:lnTo>
                  <a:pt x="1895301" y="462336"/>
                </a:lnTo>
                <a:lnTo>
                  <a:pt x="1871403" y="450386"/>
                </a:lnTo>
                <a:lnTo>
                  <a:pt x="1848424" y="440276"/>
                </a:lnTo>
                <a:lnTo>
                  <a:pt x="1824526" y="430165"/>
                </a:lnTo>
                <a:lnTo>
                  <a:pt x="1799708" y="420054"/>
                </a:lnTo>
                <a:lnTo>
                  <a:pt x="1776729" y="410863"/>
                </a:lnTo>
                <a:lnTo>
                  <a:pt x="1751912" y="401671"/>
                </a:lnTo>
                <a:lnTo>
                  <a:pt x="1726176" y="394318"/>
                </a:lnTo>
                <a:lnTo>
                  <a:pt x="1702277" y="386965"/>
                </a:lnTo>
                <a:lnTo>
                  <a:pt x="1676541" y="380531"/>
                </a:lnTo>
                <a:lnTo>
                  <a:pt x="1650805" y="373177"/>
                </a:lnTo>
                <a:lnTo>
                  <a:pt x="1625069" y="367662"/>
                </a:lnTo>
                <a:lnTo>
                  <a:pt x="1599332" y="362148"/>
                </a:lnTo>
                <a:lnTo>
                  <a:pt x="1572677" y="358471"/>
                </a:lnTo>
                <a:lnTo>
                  <a:pt x="1546021" y="354794"/>
                </a:lnTo>
                <a:lnTo>
                  <a:pt x="1518446" y="352037"/>
                </a:lnTo>
                <a:lnTo>
                  <a:pt x="1492710" y="350199"/>
                </a:lnTo>
                <a:lnTo>
                  <a:pt x="1465135" y="347441"/>
                </a:lnTo>
                <a:lnTo>
                  <a:pt x="1437560" y="346522"/>
                </a:lnTo>
                <a:lnTo>
                  <a:pt x="1409986" y="345603"/>
                </a:lnTo>
                <a:lnTo>
                  <a:pt x="1382411" y="346522"/>
                </a:lnTo>
                <a:lnTo>
                  <a:pt x="1355756" y="347441"/>
                </a:lnTo>
                <a:lnTo>
                  <a:pt x="1329100" y="350199"/>
                </a:lnTo>
                <a:lnTo>
                  <a:pt x="1301525" y="352037"/>
                </a:lnTo>
                <a:lnTo>
                  <a:pt x="1274870" y="354794"/>
                </a:lnTo>
                <a:lnTo>
                  <a:pt x="1248214" y="358471"/>
                </a:lnTo>
                <a:lnTo>
                  <a:pt x="1221559" y="362148"/>
                </a:lnTo>
                <a:lnTo>
                  <a:pt x="1196742" y="367662"/>
                </a:lnTo>
                <a:lnTo>
                  <a:pt x="1170086" y="373177"/>
                </a:lnTo>
                <a:lnTo>
                  <a:pt x="1144350" y="380531"/>
                </a:lnTo>
                <a:lnTo>
                  <a:pt x="1118614" y="386965"/>
                </a:lnTo>
                <a:lnTo>
                  <a:pt x="1094715" y="394318"/>
                </a:lnTo>
                <a:lnTo>
                  <a:pt x="1068979" y="401671"/>
                </a:lnTo>
                <a:lnTo>
                  <a:pt x="1044162" y="410863"/>
                </a:lnTo>
                <a:lnTo>
                  <a:pt x="1020263" y="420054"/>
                </a:lnTo>
                <a:lnTo>
                  <a:pt x="996365" y="430165"/>
                </a:lnTo>
                <a:lnTo>
                  <a:pt x="973386" y="440276"/>
                </a:lnTo>
                <a:lnTo>
                  <a:pt x="949488" y="450386"/>
                </a:lnTo>
                <a:lnTo>
                  <a:pt x="925590" y="462336"/>
                </a:lnTo>
                <a:lnTo>
                  <a:pt x="903531" y="474285"/>
                </a:lnTo>
                <a:lnTo>
                  <a:pt x="880552" y="487153"/>
                </a:lnTo>
                <a:lnTo>
                  <a:pt x="859411" y="500940"/>
                </a:lnTo>
                <a:lnTo>
                  <a:pt x="836432" y="513808"/>
                </a:lnTo>
                <a:lnTo>
                  <a:pt x="815292" y="528515"/>
                </a:lnTo>
                <a:lnTo>
                  <a:pt x="795070" y="543221"/>
                </a:lnTo>
                <a:lnTo>
                  <a:pt x="773930" y="557928"/>
                </a:lnTo>
                <a:lnTo>
                  <a:pt x="753708" y="573553"/>
                </a:lnTo>
                <a:lnTo>
                  <a:pt x="733487" y="589179"/>
                </a:lnTo>
                <a:lnTo>
                  <a:pt x="714185" y="605724"/>
                </a:lnTo>
                <a:lnTo>
                  <a:pt x="695802" y="622269"/>
                </a:lnTo>
                <a:lnTo>
                  <a:pt x="676499" y="639733"/>
                </a:lnTo>
                <a:lnTo>
                  <a:pt x="658116" y="657197"/>
                </a:lnTo>
                <a:lnTo>
                  <a:pt x="640652" y="676499"/>
                </a:lnTo>
                <a:lnTo>
                  <a:pt x="623188" y="694882"/>
                </a:lnTo>
                <a:lnTo>
                  <a:pt x="606643" y="714184"/>
                </a:lnTo>
                <a:lnTo>
                  <a:pt x="590098" y="732567"/>
                </a:lnTo>
                <a:lnTo>
                  <a:pt x="573553" y="753708"/>
                </a:lnTo>
                <a:lnTo>
                  <a:pt x="558847" y="773010"/>
                </a:lnTo>
                <a:lnTo>
                  <a:pt x="543221" y="795070"/>
                </a:lnTo>
                <a:lnTo>
                  <a:pt x="528515" y="815291"/>
                </a:lnTo>
                <a:lnTo>
                  <a:pt x="514728" y="836432"/>
                </a:lnTo>
                <a:lnTo>
                  <a:pt x="500940" y="858492"/>
                </a:lnTo>
                <a:lnTo>
                  <a:pt x="488072" y="880551"/>
                </a:lnTo>
                <a:lnTo>
                  <a:pt x="475204" y="903530"/>
                </a:lnTo>
                <a:lnTo>
                  <a:pt x="463255" y="925590"/>
                </a:lnTo>
                <a:lnTo>
                  <a:pt x="451306" y="948569"/>
                </a:lnTo>
                <a:lnTo>
                  <a:pt x="441195" y="971548"/>
                </a:lnTo>
                <a:lnTo>
                  <a:pt x="430165" y="995446"/>
                </a:lnTo>
                <a:lnTo>
                  <a:pt x="420055" y="1020263"/>
                </a:lnTo>
                <a:lnTo>
                  <a:pt x="411782" y="1044161"/>
                </a:lnTo>
                <a:lnTo>
                  <a:pt x="402591" y="1068978"/>
                </a:lnTo>
                <a:lnTo>
                  <a:pt x="395237" y="1093796"/>
                </a:lnTo>
                <a:lnTo>
                  <a:pt x="386965" y="1118613"/>
                </a:lnTo>
                <a:lnTo>
                  <a:pt x="380531" y="1144349"/>
                </a:lnTo>
                <a:lnTo>
                  <a:pt x="374097" y="1170086"/>
                </a:lnTo>
                <a:lnTo>
                  <a:pt x="368582" y="1195822"/>
                </a:lnTo>
                <a:lnTo>
                  <a:pt x="363986" y="1221558"/>
                </a:lnTo>
                <a:lnTo>
                  <a:pt x="358471" y="1248214"/>
                </a:lnTo>
                <a:lnTo>
                  <a:pt x="355713" y="1274869"/>
                </a:lnTo>
                <a:lnTo>
                  <a:pt x="352037" y="1301525"/>
                </a:lnTo>
                <a:lnTo>
                  <a:pt x="350198" y="1327261"/>
                </a:lnTo>
                <a:lnTo>
                  <a:pt x="347441" y="1354836"/>
                </a:lnTo>
                <a:lnTo>
                  <a:pt x="346522" y="1382411"/>
                </a:lnTo>
                <a:lnTo>
                  <a:pt x="346522" y="1409985"/>
                </a:lnTo>
                <a:lnTo>
                  <a:pt x="0" y="1409985"/>
                </a:lnTo>
                <a:lnTo>
                  <a:pt x="919" y="1374138"/>
                </a:lnTo>
                <a:lnTo>
                  <a:pt x="1838" y="1337372"/>
                </a:lnTo>
                <a:lnTo>
                  <a:pt x="4596" y="1301525"/>
                </a:lnTo>
                <a:lnTo>
                  <a:pt x="8273" y="1265678"/>
                </a:lnTo>
                <a:lnTo>
                  <a:pt x="11949" y="1230750"/>
                </a:lnTo>
                <a:lnTo>
                  <a:pt x="16545" y="1195822"/>
                </a:lnTo>
                <a:lnTo>
                  <a:pt x="22979" y="1159975"/>
                </a:lnTo>
                <a:lnTo>
                  <a:pt x="29413" y="1125966"/>
                </a:lnTo>
                <a:lnTo>
                  <a:pt x="35847" y="1091957"/>
                </a:lnTo>
                <a:lnTo>
                  <a:pt x="45039" y="1057029"/>
                </a:lnTo>
                <a:lnTo>
                  <a:pt x="54230" y="1023940"/>
                </a:lnTo>
                <a:lnTo>
                  <a:pt x="63422" y="990850"/>
                </a:lnTo>
                <a:lnTo>
                  <a:pt x="74452" y="956841"/>
                </a:lnTo>
                <a:lnTo>
                  <a:pt x="86401" y="924671"/>
                </a:lnTo>
                <a:lnTo>
                  <a:pt x="98350" y="892500"/>
                </a:lnTo>
                <a:lnTo>
                  <a:pt x="110299" y="861249"/>
                </a:lnTo>
                <a:lnTo>
                  <a:pt x="124086" y="829998"/>
                </a:lnTo>
                <a:lnTo>
                  <a:pt x="138792" y="798747"/>
                </a:lnTo>
                <a:lnTo>
                  <a:pt x="154418" y="768414"/>
                </a:lnTo>
                <a:lnTo>
                  <a:pt x="170044" y="738082"/>
                </a:lnTo>
                <a:lnTo>
                  <a:pt x="187508" y="708669"/>
                </a:lnTo>
                <a:lnTo>
                  <a:pt x="204972" y="679256"/>
                </a:lnTo>
                <a:lnTo>
                  <a:pt x="222436" y="649843"/>
                </a:lnTo>
                <a:lnTo>
                  <a:pt x="240819" y="621349"/>
                </a:lnTo>
                <a:lnTo>
                  <a:pt x="261040" y="593775"/>
                </a:lnTo>
                <a:lnTo>
                  <a:pt x="280343" y="566200"/>
                </a:lnTo>
                <a:lnTo>
                  <a:pt x="300564" y="539545"/>
                </a:lnTo>
                <a:lnTo>
                  <a:pt x="322624" y="513808"/>
                </a:lnTo>
                <a:lnTo>
                  <a:pt x="343764" y="487153"/>
                </a:lnTo>
                <a:lnTo>
                  <a:pt x="366743" y="461416"/>
                </a:lnTo>
                <a:lnTo>
                  <a:pt x="389722" y="436599"/>
                </a:lnTo>
                <a:lnTo>
                  <a:pt x="413620" y="412701"/>
                </a:lnTo>
                <a:lnTo>
                  <a:pt x="438438" y="388803"/>
                </a:lnTo>
                <a:lnTo>
                  <a:pt x="462336" y="366743"/>
                </a:lnTo>
                <a:lnTo>
                  <a:pt x="488072" y="343764"/>
                </a:lnTo>
                <a:lnTo>
                  <a:pt x="513808" y="322624"/>
                </a:lnTo>
                <a:lnTo>
                  <a:pt x="539545" y="300564"/>
                </a:lnTo>
                <a:lnTo>
                  <a:pt x="566200" y="280343"/>
                </a:lnTo>
                <a:lnTo>
                  <a:pt x="593775" y="259202"/>
                </a:lnTo>
                <a:lnTo>
                  <a:pt x="622269" y="240819"/>
                </a:lnTo>
                <a:lnTo>
                  <a:pt x="650763" y="222436"/>
                </a:lnTo>
                <a:lnTo>
                  <a:pt x="679256" y="204053"/>
                </a:lnTo>
                <a:lnTo>
                  <a:pt x="708670" y="187508"/>
                </a:lnTo>
                <a:lnTo>
                  <a:pt x="738083" y="170044"/>
                </a:lnTo>
                <a:lnTo>
                  <a:pt x="768415" y="153499"/>
                </a:lnTo>
                <a:lnTo>
                  <a:pt x="799666" y="138793"/>
                </a:lnTo>
                <a:lnTo>
                  <a:pt x="829998" y="124086"/>
                </a:lnTo>
                <a:lnTo>
                  <a:pt x="861250" y="110299"/>
                </a:lnTo>
                <a:lnTo>
                  <a:pt x="893420" y="98350"/>
                </a:lnTo>
                <a:lnTo>
                  <a:pt x="925590" y="85482"/>
                </a:lnTo>
                <a:lnTo>
                  <a:pt x="958680" y="74452"/>
                </a:lnTo>
                <a:lnTo>
                  <a:pt x="991770" y="63422"/>
                </a:lnTo>
                <a:lnTo>
                  <a:pt x="1023940" y="54230"/>
                </a:lnTo>
                <a:lnTo>
                  <a:pt x="1057949" y="44120"/>
                </a:lnTo>
                <a:lnTo>
                  <a:pt x="1091958" y="35847"/>
                </a:lnTo>
                <a:lnTo>
                  <a:pt x="1125967" y="28494"/>
                </a:lnTo>
                <a:lnTo>
                  <a:pt x="1160895" y="21141"/>
                </a:lnTo>
                <a:lnTo>
                  <a:pt x="1195822" y="16545"/>
                </a:lnTo>
                <a:lnTo>
                  <a:pt x="1230750" y="11030"/>
                </a:lnTo>
                <a:lnTo>
                  <a:pt x="1265679" y="6434"/>
                </a:lnTo>
                <a:lnTo>
                  <a:pt x="1302445" y="3677"/>
                </a:lnTo>
                <a:lnTo>
                  <a:pt x="1337372" y="18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542414" y="353060"/>
            <a:ext cx="9258935" cy="855306"/>
            <a:chOff x="8386921" y="1862865"/>
            <a:chExt cx="4088649" cy="855306"/>
          </a:xfrm>
        </p:grpSpPr>
        <p:sp>
          <p:nvSpPr>
            <p:cNvPr id="18" name="矩形 17"/>
            <p:cNvSpPr/>
            <p:nvPr/>
          </p:nvSpPr>
          <p:spPr>
            <a:xfrm>
              <a:off x="8386922" y="1862865"/>
              <a:ext cx="3415788" cy="6289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u="sng" dirty="0">
                  <a:solidFill>
                    <a:schemeClr val="accent1"/>
                  </a:solidFill>
                </a:rPr>
                <a:t>Manufacturing Scope-Transformer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19" y="1291094"/>
            <a:ext cx="2207895" cy="2459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D:\云盘\变压器资料\变压器图片\dry type transformer\10KV-SCZ-B-10-series-resin-insulation-dry-type-power-transformersczb10-da-mai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19" y="3833812"/>
            <a:ext cx="2340110" cy="260603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631180" y="1663700"/>
            <a:ext cx="61849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Power transformer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-Capacity up to 20MVA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-Voltage up to 66kV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180" y="2841890"/>
            <a:ext cx="1289872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631180" y="3751084"/>
            <a:ext cx="618490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Distribution  transformer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-Oil immersed type 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-Cast resin dry type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-Amorphous core &amp;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CRGO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-Single phase Cylinder available 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-Voltage up to 40.5kV</a:t>
            </a:r>
          </a:p>
        </p:txBody>
      </p:sp>
      <p:sp>
        <p:nvSpPr>
          <p:cNvPr id="2" name="AutoShape 2" descr="ASTA Licence">
            <a:extLst>
              <a:ext uri="{FF2B5EF4-FFF2-40B4-BE49-F238E27FC236}">
                <a16:creationId xmlns:a16="http://schemas.microsoft.com/office/drawing/2014/main" id="{2172BADB-CB05-4A56-A18B-B7658DE94F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F51CFDE-50FD-4E2C-8DBB-2D1F034A1BE0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681" y="5194300"/>
            <a:ext cx="561295" cy="775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092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 bwMode="auto">
          <a:xfrm>
            <a:off x="1748829" y="2235261"/>
            <a:ext cx="8609676" cy="3125138"/>
          </a:xfrm>
          <a:custGeom>
            <a:avLst/>
            <a:gdLst>
              <a:gd name="connsiteX0" fmla="*/ 1374139 w 7768945"/>
              <a:gd name="connsiteY0" fmla="*/ 0 h 2819970"/>
              <a:gd name="connsiteX1" fmla="*/ 1409986 w 7768945"/>
              <a:gd name="connsiteY1" fmla="*/ 0 h 2819970"/>
              <a:gd name="connsiteX2" fmla="*/ 1447671 w 7768945"/>
              <a:gd name="connsiteY2" fmla="*/ 0 h 2819970"/>
              <a:gd name="connsiteX3" fmla="*/ 1483519 w 7768945"/>
              <a:gd name="connsiteY3" fmla="*/ 1838 h 2819970"/>
              <a:gd name="connsiteX4" fmla="*/ 1518446 w 7768945"/>
              <a:gd name="connsiteY4" fmla="*/ 3677 h 2819970"/>
              <a:gd name="connsiteX5" fmla="*/ 1555212 w 7768945"/>
              <a:gd name="connsiteY5" fmla="*/ 6434 h 2819970"/>
              <a:gd name="connsiteX6" fmla="*/ 1590140 w 7768945"/>
              <a:gd name="connsiteY6" fmla="*/ 11030 h 2819970"/>
              <a:gd name="connsiteX7" fmla="*/ 1625987 w 7768945"/>
              <a:gd name="connsiteY7" fmla="*/ 16545 h 2819970"/>
              <a:gd name="connsiteX8" fmla="*/ 1659996 w 7768945"/>
              <a:gd name="connsiteY8" fmla="*/ 21141 h 2819970"/>
              <a:gd name="connsiteX9" fmla="*/ 1694005 w 7768945"/>
              <a:gd name="connsiteY9" fmla="*/ 28494 h 2819970"/>
              <a:gd name="connsiteX10" fmla="*/ 1728933 w 7768945"/>
              <a:gd name="connsiteY10" fmla="*/ 35847 h 2819970"/>
              <a:gd name="connsiteX11" fmla="*/ 1762942 w 7768945"/>
              <a:gd name="connsiteY11" fmla="*/ 44120 h 2819970"/>
              <a:gd name="connsiteX12" fmla="*/ 1796032 w 7768945"/>
              <a:gd name="connsiteY12" fmla="*/ 54230 h 2819970"/>
              <a:gd name="connsiteX13" fmla="*/ 1829121 w 7768945"/>
              <a:gd name="connsiteY13" fmla="*/ 63422 h 2819970"/>
              <a:gd name="connsiteX14" fmla="*/ 1863130 w 7768945"/>
              <a:gd name="connsiteY14" fmla="*/ 74452 h 2819970"/>
              <a:gd name="connsiteX15" fmla="*/ 1895301 w 7768945"/>
              <a:gd name="connsiteY15" fmla="*/ 85482 h 2819970"/>
              <a:gd name="connsiteX16" fmla="*/ 1927471 w 7768945"/>
              <a:gd name="connsiteY16" fmla="*/ 98350 h 2819970"/>
              <a:gd name="connsiteX17" fmla="*/ 1959641 w 7768945"/>
              <a:gd name="connsiteY17" fmla="*/ 110299 h 2819970"/>
              <a:gd name="connsiteX18" fmla="*/ 1990893 w 7768945"/>
              <a:gd name="connsiteY18" fmla="*/ 124086 h 2819970"/>
              <a:gd name="connsiteX19" fmla="*/ 2021225 w 7768945"/>
              <a:gd name="connsiteY19" fmla="*/ 138793 h 2819970"/>
              <a:gd name="connsiteX20" fmla="*/ 2052476 w 7768945"/>
              <a:gd name="connsiteY20" fmla="*/ 153499 h 2819970"/>
              <a:gd name="connsiteX21" fmla="*/ 2081889 w 7768945"/>
              <a:gd name="connsiteY21" fmla="*/ 170044 h 2819970"/>
              <a:gd name="connsiteX22" fmla="*/ 2112221 w 7768945"/>
              <a:gd name="connsiteY22" fmla="*/ 187508 h 2819970"/>
              <a:gd name="connsiteX23" fmla="*/ 2141634 w 7768945"/>
              <a:gd name="connsiteY23" fmla="*/ 204053 h 2819970"/>
              <a:gd name="connsiteX24" fmla="*/ 2170128 w 7768945"/>
              <a:gd name="connsiteY24" fmla="*/ 222436 h 2819970"/>
              <a:gd name="connsiteX25" fmla="*/ 2198622 w 7768945"/>
              <a:gd name="connsiteY25" fmla="*/ 240819 h 2819970"/>
              <a:gd name="connsiteX26" fmla="*/ 2227116 w 7768945"/>
              <a:gd name="connsiteY26" fmla="*/ 259202 h 2819970"/>
              <a:gd name="connsiteX27" fmla="*/ 2253771 w 7768945"/>
              <a:gd name="connsiteY27" fmla="*/ 280343 h 2819970"/>
              <a:gd name="connsiteX28" fmla="*/ 2281346 w 7768945"/>
              <a:gd name="connsiteY28" fmla="*/ 300564 h 2819970"/>
              <a:gd name="connsiteX29" fmla="*/ 2308002 w 7768945"/>
              <a:gd name="connsiteY29" fmla="*/ 322624 h 2819970"/>
              <a:gd name="connsiteX30" fmla="*/ 2332819 w 7768945"/>
              <a:gd name="connsiteY30" fmla="*/ 343764 h 2819970"/>
              <a:gd name="connsiteX31" fmla="*/ 2358555 w 7768945"/>
              <a:gd name="connsiteY31" fmla="*/ 366743 h 2819970"/>
              <a:gd name="connsiteX32" fmla="*/ 2383372 w 7768945"/>
              <a:gd name="connsiteY32" fmla="*/ 388803 h 2819970"/>
              <a:gd name="connsiteX33" fmla="*/ 2407270 w 7768945"/>
              <a:gd name="connsiteY33" fmla="*/ 412701 h 2819970"/>
              <a:gd name="connsiteX34" fmla="*/ 2431169 w 7768945"/>
              <a:gd name="connsiteY34" fmla="*/ 436599 h 2819970"/>
              <a:gd name="connsiteX35" fmla="*/ 2455067 w 7768945"/>
              <a:gd name="connsiteY35" fmla="*/ 461416 h 2819970"/>
              <a:gd name="connsiteX36" fmla="*/ 2477126 w 7768945"/>
              <a:gd name="connsiteY36" fmla="*/ 487153 h 2819970"/>
              <a:gd name="connsiteX37" fmla="*/ 2498267 w 7768945"/>
              <a:gd name="connsiteY37" fmla="*/ 513808 h 2819970"/>
              <a:gd name="connsiteX38" fmla="*/ 2520327 w 7768945"/>
              <a:gd name="connsiteY38" fmla="*/ 539545 h 2819970"/>
              <a:gd name="connsiteX39" fmla="*/ 2540548 w 7768945"/>
              <a:gd name="connsiteY39" fmla="*/ 566200 h 2819970"/>
              <a:gd name="connsiteX40" fmla="*/ 2560770 w 7768945"/>
              <a:gd name="connsiteY40" fmla="*/ 593775 h 2819970"/>
              <a:gd name="connsiteX41" fmla="*/ 2580072 w 7768945"/>
              <a:gd name="connsiteY41" fmla="*/ 621349 h 2819970"/>
              <a:gd name="connsiteX42" fmla="*/ 2598455 w 7768945"/>
              <a:gd name="connsiteY42" fmla="*/ 649843 h 2819970"/>
              <a:gd name="connsiteX43" fmla="*/ 2615919 w 7768945"/>
              <a:gd name="connsiteY43" fmla="*/ 679256 h 2819970"/>
              <a:gd name="connsiteX44" fmla="*/ 2634302 w 7768945"/>
              <a:gd name="connsiteY44" fmla="*/ 708669 h 2819970"/>
              <a:gd name="connsiteX45" fmla="*/ 2650847 w 7768945"/>
              <a:gd name="connsiteY45" fmla="*/ 738082 h 2819970"/>
              <a:gd name="connsiteX46" fmla="*/ 2666473 w 7768945"/>
              <a:gd name="connsiteY46" fmla="*/ 768414 h 2819970"/>
              <a:gd name="connsiteX47" fmla="*/ 2682098 w 7768945"/>
              <a:gd name="connsiteY47" fmla="*/ 798747 h 2819970"/>
              <a:gd name="connsiteX48" fmla="*/ 2695886 w 7768945"/>
              <a:gd name="connsiteY48" fmla="*/ 829998 h 2819970"/>
              <a:gd name="connsiteX49" fmla="*/ 2709673 w 7768945"/>
              <a:gd name="connsiteY49" fmla="*/ 861249 h 2819970"/>
              <a:gd name="connsiteX50" fmla="*/ 2723460 w 7768945"/>
              <a:gd name="connsiteY50" fmla="*/ 892500 h 2819970"/>
              <a:gd name="connsiteX51" fmla="*/ 2734490 w 7768945"/>
              <a:gd name="connsiteY51" fmla="*/ 924671 h 2819970"/>
              <a:gd name="connsiteX52" fmla="*/ 2746439 w 7768945"/>
              <a:gd name="connsiteY52" fmla="*/ 956841 h 2819970"/>
              <a:gd name="connsiteX53" fmla="*/ 2757469 w 7768945"/>
              <a:gd name="connsiteY53" fmla="*/ 990850 h 2819970"/>
              <a:gd name="connsiteX54" fmla="*/ 2767580 w 7768945"/>
              <a:gd name="connsiteY54" fmla="*/ 1023940 h 2819970"/>
              <a:gd name="connsiteX55" fmla="*/ 2775852 w 7768945"/>
              <a:gd name="connsiteY55" fmla="*/ 1057029 h 2819970"/>
              <a:gd name="connsiteX56" fmla="*/ 2785044 w 7768945"/>
              <a:gd name="connsiteY56" fmla="*/ 1091957 h 2819970"/>
              <a:gd name="connsiteX57" fmla="*/ 2791478 w 7768945"/>
              <a:gd name="connsiteY57" fmla="*/ 1125966 h 2819970"/>
              <a:gd name="connsiteX58" fmla="*/ 2798831 w 7768945"/>
              <a:gd name="connsiteY58" fmla="*/ 1159975 h 2819970"/>
              <a:gd name="connsiteX59" fmla="*/ 2804346 w 7768945"/>
              <a:gd name="connsiteY59" fmla="*/ 1195822 h 2819970"/>
              <a:gd name="connsiteX60" fmla="*/ 2808942 w 7768945"/>
              <a:gd name="connsiteY60" fmla="*/ 1230750 h 2819970"/>
              <a:gd name="connsiteX61" fmla="*/ 2813538 w 7768945"/>
              <a:gd name="connsiteY61" fmla="*/ 1265678 h 2819970"/>
              <a:gd name="connsiteX62" fmla="*/ 2816295 w 7768945"/>
              <a:gd name="connsiteY62" fmla="*/ 1301525 h 2819970"/>
              <a:gd name="connsiteX63" fmla="*/ 2819053 w 7768945"/>
              <a:gd name="connsiteY63" fmla="*/ 1337372 h 2819970"/>
              <a:gd name="connsiteX64" fmla="*/ 2819972 w 7768945"/>
              <a:gd name="connsiteY64" fmla="*/ 1374138 h 2819970"/>
              <a:gd name="connsiteX65" fmla="*/ 2820891 w 7768945"/>
              <a:gd name="connsiteY65" fmla="*/ 1409985 h 2819970"/>
              <a:gd name="connsiteX66" fmla="*/ 2819971 w 7768945"/>
              <a:gd name="connsiteY66" fmla="*/ 1409985 h 2819970"/>
              <a:gd name="connsiteX67" fmla="*/ 2819971 w 7768945"/>
              <a:gd name="connsiteY67" fmla="*/ 1437560 h 2819970"/>
              <a:gd name="connsiteX68" fmla="*/ 2821810 w 7768945"/>
              <a:gd name="connsiteY68" fmla="*/ 1465134 h 2819970"/>
              <a:gd name="connsiteX69" fmla="*/ 2822729 w 7768945"/>
              <a:gd name="connsiteY69" fmla="*/ 1492709 h 2819970"/>
              <a:gd name="connsiteX70" fmla="*/ 2826405 w 7768945"/>
              <a:gd name="connsiteY70" fmla="*/ 1518446 h 2819970"/>
              <a:gd name="connsiteX71" fmla="*/ 2829163 w 7768945"/>
              <a:gd name="connsiteY71" fmla="*/ 1545101 h 2819970"/>
              <a:gd name="connsiteX72" fmla="*/ 2832839 w 7768945"/>
              <a:gd name="connsiteY72" fmla="*/ 1571757 h 2819970"/>
              <a:gd name="connsiteX73" fmla="*/ 2836516 w 7768945"/>
              <a:gd name="connsiteY73" fmla="*/ 1598412 h 2819970"/>
              <a:gd name="connsiteX74" fmla="*/ 2842031 w 7768945"/>
              <a:gd name="connsiteY74" fmla="*/ 1624148 h 2819970"/>
              <a:gd name="connsiteX75" fmla="*/ 2847546 w 7768945"/>
              <a:gd name="connsiteY75" fmla="*/ 1649885 h 2819970"/>
              <a:gd name="connsiteX76" fmla="*/ 2853061 w 7768945"/>
              <a:gd name="connsiteY76" fmla="*/ 1675621 h 2819970"/>
              <a:gd name="connsiteX77" fmla="*/ 2860414 w 7768945"/>
              <a:gd name="connsiteY77" fmla="*/ 1701358 h 2819970"/>
              <a:gd name="connsiteX78" fmla="*/ 2867767 w 7768945"/>
              <a:gd name="connsiteY78" fmla="*/ 1726175 h 2819970"/>
              <a:gd name="connsiteX79" fmla="*/ 2876040 w 7768945"/>
              <a:gd name="connsiteY79" fmla="*/ 1750992 h 2819970"/>
              <a:gd name="connsiteX80" fmla="*/ 2885231 w 7768945"/>
              <a:gd name="connsiteY80" fmla="*/ 1775809 h 2819970"/>
              <a:gd name="connsiteX81" fmla="*/ 2893504 w 7768945"/>
              <a:gd name="connsiteY81" fmla="*/ 1799707 h 2819970"/>
              <a:gd name="connsiteX82" fmla="*/ 2903614 w 7768945"/>
              <a:gd name="connsiteY82" fmla="*/ 1824524 h 2819970"/>
              <a:gd name="connsiteX83" fmla="*/ 2914644 w 7768945"/>
              <a:gd name="connsiteY83" fmla="*/ 1848422 h 2819970"/>
              <a:gd name="connsiteX84" fmla="*/ 2924755 w 7768945"/>
              <a:gd name="connsiteY84" fmla="*/ 1871401 h 2819970"/>
              <a:gd name="connsiteX85" fmla="*/ 2936704 w 7768945"/>
              <a:gd name="connsiteY85" fmla="*/ 1894380 h 2819970"/>
              <a:gd name="connsiteX86" fmla="*/ 2948653 w 7768945"/>
              <a:gd name="connsiteY86" fmla="*/ 1916440 h 2819970"/>
              <a:gd name="connsiteX87" fmla="*/ 2961521 w 7768945"/>
              <a:gd name="connsiteY87" fmla="*/ 1939419 h 2819970"/>
              <a:gd name="connsiteX88" fmla="*/ 2974389 w 7768945"/>
              <a:gd name="connsiteY88" fmla="*/ 1961479 h 2819970"/>
              <a:gd name="connsiteX89" fmla="*/ 2987258 w 7768945"/>
              <a:gd name="connsiteY89" fmla="*/ 1983538 h 2819970"/>
              <a:gd name="connsiteX90" fmla="*/ 3001964 w 7768945"/>
              <a:gd name="connsiteY90" fmla="*/ 2004679 h 2819970"/>
              <a:gd name="connsiteX91" fmla="*/ 3015751 w 7768945"/>
              <a:gd name="connsiteY91" fmla="*/ 2024900 h 2819970"/>
              <a:gd name="connsiteX92" fmla="*/ 3031377 w 7768945"/>
              <a:gd name="connsiteY92" fmla="*/ 2046960 h 2819970"/>
              <a:gd name="connsiteX93" fmla="*/ 3047003 w 7768945"/>
              <a:gd name="connsiteY93" fmla="*/ 2066262 h 2819970"/>
              <a:gd name="connsiteX94" fmla="*/ 3063547 w 7768945"/>
              <a:gd name="connsiteY94" fmla="*/ 2087403 h 2819970"/>
              <a:gd name="connsiteX95" fmla="*/ 3080092 w 7768945"/>
              <a:gd name="connsiteY95" fmla="*/ 2105786 h 2819970"/>
              <a:gd name="connsiteX96" fmla="*/ 3096637 w 7768945"/>
              <a:gd name="connsiteY96" fmla="*/ 2125088 h 2819970"/>
              <a:gd name="connsiteX97" fmla="*/ 3114101 w 7768945"/>
              <a:gd name="connsiteY97" fmla="*/ 2143472 h 2819970"/>
              <a:gd name="connsiteX98" fmla="*/ 3131565 w 7768945"/>
              <a:gd name="connsiteY98" fmla="*/ 2162774 h 2819970"/>
              <a:gd name="connsiteX99" fmla="*/ 3149948 w 7768945"/>
              <a:gd name="connsiteY99" fmla="*/ 2180238 h 2819970"/>
              <a:gd name="connsiteX100" fmla="*/ 3169250 w 7768945"/>
              <a:gd name="connsiteY100" fmla="*/ 2197702 h 2819970"/>
              <a:gd name="connsiteX101" fmla="*/ 3187633 w 7768945"/>
              <a:gd name="connsiteY101" fmla="*/ 2214247 h 2819970"/>
              <a:gd name="connsiteX102" fmla="*/ 3206936 w 7768945"/>
              <a:gd name="connsiteY102" fmla="*/ 2230791 h 2819970"/>
              <a:gd name="connsiteX103" fmla="*/ 3227157 w 7768945"/>
              <a:gd name="connsiteY103" fmla="*/ 2246417 h 2819970"/>
              <a:gd name="connsiteX104" fmla="*/ 3247379 w 7768945"/>
              <a:gd name="connsiteY104" fmla="*/ 2262043 h 2819970"/>
              <a:gd name="connsiteX105" fmla="*/ 3267600 w 7768945"/>
              <a:gd name="connsiteY105" fmla="*/ 2276749 h 2819970"/>
              <a:gd name="connsiteX106" fmla="*/ 3289660 w 7768945"/>
              <a:gd name="connsiteY106" fmla="*/ 2291456 h 2819970"/>
              <a:gd name="connsiteX107" fmla="*/ 3310800 w 7768945"/>
              <a:gd name="connsiteY107" fmla="*/ 2306162 h 2819970"/>
              <a:gd name="connsiteX108" fmla="*/ 3332860 w 7768945"/>
              <a:gd name="connsiteY108" fmla="*/ 2319030 h 2819970"/>
              <a:gd name="connsiteX109" fmla="*/ 3354001 w 7768945"/>
              <a:gd name="connsiteY109" fmla="*/ 2332818 h 2819970"/>
              <a:gd name="connsiteX110" fmla="*/ 3376979 w 7768945"/>
              <a:gd name="connsiteY110" fmla="*/ 2345686 h 2819970"/>
              <a:gd name="connsiteX111" fmla="*/ 3399039 w 7768945"/>
              <a:gd name="connsiteY111" fmla="*/ 2357635 h 2819970"/>
              <a:gd name="connsiteX112" fmla="*/ 3422937 w 7768945"/>
              <a:gd name="connsiteY112" fmla="*/ 2369584 h 2819970"/>
              <a:gd name="connsiteX113" fmla="*/ 3445916 w 7768945"/>
              <a:gd name="connsiteY113" fmla="*/ 2379695 h 2819970"/>
              <a:gd name="connsiteX114" fmla="*/ 3469814 w 7768945"/>
              <a:gd name="connsiteY114" fmla="*/ 2389805 h 2819970"/>
              <a:gd name="connsiteX115" fmla="*/ 3494631 w 7768945"/>
              <a:gd name="connsiteY115" fmla="*/ 2399916 h 2819970"/>
              <a:gd name="connsiteX116" fmla="*/ 3517610 w 7768945"/>
              <a:gd name="connsiteY116" fmla="*/ 2409108 h 2819970"/>
              <a:gd name="connsiteX117" fmla="*/ 3543347 w 7768945"/>
              <a:gd name="connsiteY117" fmla="*/ 2418299 h 2819970"/>
              <a:gd name="connsiteX118" fmla="*/ 3568164 w 7768945"/>
              <a:gd name="connsiteY118" fmla="*/ 2425652 h 2819970"/>
              <a:gd name="connsiteX119" fmla="*/ 3592981 w 7768945"/>
              <a:gd name="connsiteY119" fmla="*/ 2433006 h 2819970"/>
              <a:gd name="connsiteX120" fmla="*/ 3617798 w 7768945"/>
              <a:gd name="connsiteY120" fmla="*/ 2439440 h 2819970"/>
              <a:gd name="connsiteX121" fmla="*/ 3644454 w 7768945"/>
              <a:gd name="connsiteY121" fmla="*/ 2446793 h 2819970"/>
              <a:gd name="connsiteX122" fmla="*/ 3669271 w 7768945"/>
              <a:gd name="connsiteY122" fmla="*/ 2452308 h 2819970"/>
              <a:gd name="connsiteX123" fmla="*/ 3695926 w 7768945"/>
              <a:gd name="connsiteY123" fmla="*/ 2457823 h 2819970"/>
              <a:gd name="connsiteX124" fmla="*/ 3721663 w 7768945"/>
              <a:gd name="connsiteY124" fmla="*/ 2461499 h 2819970"/>
              <a:gd name="connsiteX125" fmla="*/ 3748318 w 7768945"/>
              <a:gd name="connsiteY125" fmla="*/ 2465176 h 2819970"/>
              <a:gd name="connsiteX126" fmla="*/ 3775893 w 7768945"/>
              <a:gd name="connsiteY126" fmla="*/ 2467934 h 2819970"/>
              <a:gd name="connsiteX127" fmla="*/ 3801629 w 7768945"/>
              <a:gd name="connsiteY127" fmla="*/ 2469772 h 2819970"/>
              <a:gd name="connsiteX128" fmla="*/ 3829204 w 7768945"/>
              <a:gd name="connsiteY128" fmla="*/ 2472529 h 2819970"/>
              <a:gd name="connsiteX129" fmla="*/ 3856779 w 7768945"/>
              <a:gd name="connsiteY129" fmla="*/ 2473448 h 2819970"/>
              <a:gd name="connsiteX130" fmla="*/ 3884353 w 7768945"/>
              <a:gd name="connsiteY130" fmla="*/ 2474368 h 2819970"/>
              <a:gd name="connsiteX131" fmla="*/ 3911928 w 7768945"/>
              <a:gd name="connsiteY131" fmla="*/ 2473448 h 2819970"/>
              <a:gd name="connsiteX132" fmla="*/ 3939503 w 7768945"/>
              <a:gd name="connsiteY132" fmla="*/ 2472529 h 2819970"/>
              <a:gd name="connsiteX133" fmla="*/ 3965239 w 7768945"/>
              <a:gd name="connsiteY133" fmla="*/ 2469772 h 2819970"/>
              <a:gd name="connsiteX134" fmla="*/ 3992814 w 7768945"/>
              <a:gd name="connsiteY134" fmla="*/ 2467934 h 2819970"/>
              <a:gd name="connsiteX135" fmla="*/ 4019469 w 7768945"/>
              <a:gd name="connsiteY135" fmla="*/ 2465176 h 2819970"/>
              <a:gd name="connsiteX136" fmla="*/ 4046125 w 7768945"/>
              <a:gd name="connsiteY136" fmla="*/ 2461499 h 2819970"/>
              <a:gd name="connsiteX137" fmla="*/ 4072780 w 7768945"/>
              <a:gd name="connsiteY137" fmla="*/ 2457823 h 2819970"/>
              <a:gd name="connsiteX138" fmla="*/ 4097597 w 7768945"/>
              <a:gd name="connsiteY138" fmla="*/ 2452308 h 2819970"/>
              <a:gd name="connsiteX139" fmla="*/ 4124253 w 7768945"/>
              <a:gd name="connsiteY139" fmla="*/ 2446793 h 2819970"/>
              <a:gd name="connsiteX140" fmla="*/ 4149989 w 7768945"/>
              <a:gd name="connsiteY140" fmla="*/ 2439440 h 2819970"/>
              <a:gd name="connsiteX141" fmla="*/ 4175726 w 7768945"/>
              <a:gd name="connsiteY141" fmla="*/ 2433006 h 2819970"/>
              <a:gd name="connsiteX142" fmla="*/ 4200543 w 7768945"/>
              <a:gd name="connsiteY142" fmla="*/ 2425652 h 2819970"/>
              <a:gd name="connsiteX143" fmla="*/ 4225360 w 7768945"/>
              <a:gd name="connsiteY143" fmla="*/ 2418299 h 2819970"/>
              <a:gd name="connsiteX144" fmla="*/ 4250177 w 7768945"/>
              <a:gd name="connsiteY144" fmla="*/ 2409108 h 2819970"/>
              <a:gd name="connsiteX145" fmla="*/ 4274075 w 7768945"/>
              <a:gd name="connsiteY145" fmla="*/ 2399916 h 2819970"/>
              <a:gd name="connsiteX146" fmla="*/ 4297973 w 7768945"/>
              <a:gd name="connsiteY146" fmla="*/ 2389805 h 2819970"/>
              <a:gd name="connsiteX147" fmla="*/ 4320952 w 7768945"/>
              <a:gd name="connsiteY147" fmla="*/ 2379695 h 2819970"/>
              <a:gd name="connsiteX148" fmla="*/ 4344850 w 7768945"/>
              <a:gd name="connsiteY148" fmla="*/ 2369584 h 2819970"/>
              <a:gd name="connsiteX149" fmla="*/ 4368748 w 7768945"/>
              <a:gd name="connsiteY149" fmla="*/ 2357635 h 2819970"/>
              <a:gd name="connsiteX150" fmla="*/ 4390808 w 7768945"/>
              <a:gd name="connsiteY150" fmla="*/ 2345686 h 2819970"/>
              <a:gd name="connsiteX151" fmla="*/ 4413787 w 7768945"/>
              <a:gd name="connsiteY151" fmla="*/ 2332818 h 2819970"/>
              <a:gd name="connsiteX152" fmla="*/ 4435847 w 7768945"/>
              <a:gd name="connsiteY152" fmla="*/ 2319030 h 2819970"/>
              <a:gd name="connsiteX153" fmla="*/ 4457906 w 7768945"/>
              <a:gd name="connsiteY153" fmla="*/ 2306162 h 2819970"/>
              <a:gd name="connsiteX154" fmla="*/ 4479047 w 7768945"/>
              <a:gd name="connsiteY154" fmla="*/ 2291456 h 2819970"/>
              <a:gd name="connsiteX155" fmla="*/ 4499268 w 7768945"/>
              <a:gd name="connsiteY155" fmla="*/ 2276749 h 2819970"/>
              <a:gd name="connsiteX156" fmla="*/ 4520409 w 7768945"/>
              <a:gd name="connsiteY156" fmla="*/ 2262043 h 2819970"/>
              <a:gd name="connsiteX157" fmla="*/ 4540630 w 7768945"/>
              <a:gd name="connsiteY157" fmla="*/ 2246417 h 2819970"/>
              <a:gd name="connsiteX158" fmla="*/ 4560852 w 7768945"/>
              <a:gd name="connsiteY158" fmla="*/ 2230791 h 2819970"/>
              <a:gd name="connsiteX159" fmla="*/ 4580154 w 7768945"/>
              <a:gd name="connsiteY159" fmla="*/ 2214247 h 2819970"/>
              <a:gd name="connsiteX160" fmla="*/ 4599456 w 7768945"/>
              <a:gd name="connsiteY160" fmla="*/ 2197702 h 2819970"/>
              <a:gd name="connsiteX161" fmla="*/ 4617839 w 7768945"/>
              <a:gd name="connsiteY161" fmla="*/ 2180238 h 2819970"/>
              <a:gd name="connsiteX162" fmla="*/ 4636223 w 7768945"/>
              <a:gd name="connsiteY162" fmla="*/ 2162774 h 2819970"/>
              <a:gd name="connsiteX163" fmla="*/ 4654606 w 7768945"/>
              <a:gd name="connsiteY163" fmla="*/ 2143472 h 2819970"/>
              <a:gd name="connsiteX164" fmla="*/ 4671150 w 7768945"/>
              <a:gd name="connsiteY164" fmla="*/ 2125088 h 2819970"/>
              <a:gd name="connsiteX165" fmla="*/ 4688614 w 7768945"/>
              <a:gd name="connsiteY165" fmla="*/ 2105786 h 2819970"/>
              <a:gd name="connsiteX166" fmla="*/ 4704240 w 7768945"/>
              <a:gd name="connsiteY166" fmla="*/ 2087403 h 2819970"/>
              <a:gd name="connsiteX167" fmla="*/ 4720785 w 7768945"/>
              <a:gd name="connsiteY167" fmla="*/ 2066262 h 2819970"/>
              <a:gd name="connsiteX168" fmla="*/ 4736411 w 7768945"/>
              <a:gd name="connsiteY168" fmla="*/ 2046960 h 2819970"/>
              <a:gd name="connsiteX169" fmla="*/ 4751117 w 7768945"/>
              <a:gd name="connsiteY169" fmla="*/ 2024900 h 2819970"/>
              <a:gd name="connsiteX170" fmla="*/ 4765823 w 7768945"/>
              <a:gd name="connsiteY170" fmla="*/ 2004679 h 2819970"/>
              <a:gd name="connsiteX171" fmla="*/ 4779611 w 7768945"/>
              <a:gd name="connsiteY171" fmla="*/ 1983538 h 2819970"/>
              <a:gd name="connsiteX172" fmla="*/ 4793398 w 7768945"/>
              <a:gd name="connsiteY172" fmla="*/ 1961479 h 2819970"/>
              <a:gd name="connsiteX173" fmla="*/ 4806266 w 7768945"/>
              <a:gd name="connsiteY173" fmla="*/ 1939419 h 2819970"/>
              <a:gd name="connsiteX174" fmla="*/ 4819134 w 7768945"/>
              <a:gd name="connsiteY174" fmla="*/ 1916440 h 2819970"/>
              <a:gd name="connsiteX175" fmla="*/ 4832003 w 7768945"/>
              <a:gd name="connsiteY175" fmla="*/ 1894380 h 2819970"/>
              <a:gd name="connsiteX176" fmla="*/ 4843033 w 7768945"/>
              <a:gd name="connsiteY176" fmla="*/ 1871401 h 2819970"/>
              <a:gd name="connsiteX177" fmla="*/ 4853143 w 7768945"/>
              <a:gd name="connsiteY177" fmla="*/ 1848422 h 2819970"/>
              <a:gd name="connsiteX178" fmla="*/ 4864173 w 7768945"/>
              <a:gd name="connsiteY178" fmla="*/ 1824524 h 2819970"/>
              <a:gd name="connsiteX179" fmla="*/ 4874284 w 7768945"/>
              <a:gd name="connsiteY179" fmla="*/ 1799707 h 2819970"/>
              <a:gd name="connsiteX180" fmla="*/ 4882556 w 7768945"/>
              <a:gd name="connsiteY180" fmla="*/ 1775809 h 2819970"/>
              <a:gd name="connsiteX181" fmla="*/ 4891748 w 7768945"/>
              <a:gd name="connsiteY181" fmla="*/ 1750992 h 2819970"/>
              <a:gd name="connsiteX182" fmla="*/ 4899101 w 7768945"/>
              <a:gd name="connsiteY182" fmla="*/ 1726175 h 2819970"/>
              <a:gd name="connsiteX183" fmla="*/ 4907373 w 7768945"/>
              <a:gd name="connsiteY183" fmla="*/ 1701358 h 2819970"/>
              <a:gd name="connsiteX184" fmla="*/ 4913808 w 7768945"/>
              <a:gd name="connsiteY184" fmla="*/ 1675621 h 2819970"/>
              <a:gd name="connsiteX185" fmla="*/ 4920242 w 7768945"/>
              <a:gd name="connsiteY185" fmla="*/ 1649885 h 2819970"/>
              <a:gd name="connsiteX186" fmla="*/ 4925757 w 7768945"/>
              <a:gd name="connsiteY186" fmla="*/ 1624148 h 2819970"/>
              <a:gd name="connsiteX187" fmla="*/ 4930352 w 7768945"/>
              <a:gd name="connsiteY187" fmla="*/ 1598412 h 2819970"/>
              <a:gd name="connsiteX188" fmla="*/ 4935867 w 7768945"/>
              <a:gd name="connsiteY188" fmla="*/ 1571757 h 2819970"/>
              <a:gd name="connsiteX189" fmla="*/ 4939544 w 7768945"/>
              <a:gd name="connsiteY189" fmla="*/ 1545101 h 2819970"/>
              <a:gd name="connsiteX190" fmla="*/ 4942301 w 7768945"/>
              <a:gd name="connsiteY190" fmla="*/ 1518446 h 2819970"/>
              <a:gd name="connsiteX191" fmla="*/ 4944140 w 7768945"/>
              <a:gd name="connsiteY191" fmla="*/ 1492709 h 2819970"/>
              <a:gd name="connsiteX192" fmla="*/ 4946897 w 7768945"/>
              <a:gd name="connsiteY192" fmla="*/ 1465134 h 2819970"/>
              <a:gd name="connsiteX193" fmla="*/ 4947816 w 7768945"/>
              <a:gd name="connsiteY193" fmla="*/ 1437560 h 2819970"/>
              <a:gd name="connsiteX194" fmla="*/ 4947816 w 7768945"/>
              <a:gd name="connsiteY194" fmla="*/ 1409985 h 2819970"/>
              <a:gd name="connsiteX195" fmla="*/ 4948056 w 7768945"/>
              <a:gd name="connsiteY195" fmla="*/ 1409985 h 2819970"/>
              <a:gd name="connsiteX196" fmla="*/ 4948975 w 7768945"/>
              <a:gd name="connsiteY196" fmla="*/ 1374138 h 2819970"/>
              <a:gd name="connsiteX197" fmla="*/ 4949895 w 7768945"/>
              <a:gd name="connsiteY197" fmla="*/ 1337372 h 2819970"/>
              <a:gd name="connsiteX198" fmla="*/ 4952652 w 7768945"/>
              <a:gd name="connsiteY198" fmla="*/ 1301525 h 2819970"/>
              <a:gd name="connsiteX199" fmla="*/ 4956329 w 7768945"/>
              <a:gd name="connsiteY199" fmla="*/ 1265678 h 2819970"/>
              <a:gd name="connsiteX200" fmla="*/ 4960005 w 7768945"/>
              <a:gd name="connsiteY200" fmla="*/ 1230750 h 2819970"/>
              <a:gd name="connsiteX201" fmla="*/ 4964601 w 7768945"/>
              <a:gd name="connsiteY201" fmla="*/ 1195822 h 2819970"/>
              <a:gd name="connsiteX202" fmla="*/ 4971035 w 7768945"/>
              <a:gd name="connsiteY202" fmla="*/ 1159975 h 2819970"/>
              <a:gd name="connsiteX203" fmla="*/ 4977469 w 7768945"/>
              <a:gd name="connsiteY203" fmla="*/ 1125966 h 2819970"/>
              <a:gd name="connsiteX204" fmla="*/ 4983903 w 7768945"/>
              <a:gd name="connsiteY204" fmla="*/ 1091957 h 2819970"/>
              <a:gd name="connsiteX205" fmla="*/ 4993095 w 7768945"/>
              <a:gd name="connsiteY205" fmla="*/ 1057029 h 2819970"/>
              <a:gd name="connsiteX206" fmla="*/ 5002286 w 7768945"/>
              <a:gd name="connsiteY206" fmla="*/ 1023940 h 2819970"/>
              <a:gd name="connsiteX207" fmla="*/ 5011478 w 7768945"/>
              <a:gd name="connsiteY207" fmla="*/ 990850 h 2819970"/>
              <a:gd name="connsiteX208" fmla="*/ 5022508 w 7768945"/>
              <a:gd name="connsiteY208" fmla="*/ 956841 h 2819970"/>
              <a:gd name="connsiteX209" fmla="*/ 5034457 w 7768945"/>
              <a:gd name="connsiteY209" fmla="*/ 924671 h 2819970"/>
              <a:gd name="connsiteX210" fmla="*/ 5046406 w 7768945"/>
              <a:gd name="connsiteY210" fmla="*/ 892500 h 2819970"/>
              <a:gd name="connsiteX211" fmla="*/ 5058355 w 7768945"/>
              <a:gd name="connsiteY211" fmla="*/ 861249 h 2819970"/>
              <a:gd name="connsiteX212" fmla="*/ 5072142 w 7768945"/>
              <a:gd name="connsiteY212" fmla="*/ 829998 h 2819970"/>
              <a:gd name="connsiteX213" fmla="*/ 5086849 w 7768945"/>
              <a:gd name="connsiteY213" fmla="*/ 798747 h 2819970"/>
              <a:gd name="connsiteX214" fmla="*/ 5102474 w 7768945"/>
              <a:gd name="connsiteY214" fmla="*/ 768414 h 2819970"/>
              <a:gd name="connsiteX215" fmla="*/ 5118100 w 7768945"/>
              <a:gd name="connsiteY215" fmla="*/ 738082 h 2819970"/>
              <a:gd name="connsiteX216" fmla="*/ 5135564 w 7768945"/>
              <a:gd name="connsiteY216" fmla="*/ 708669 h 2819970"/>
              <a:gd name="connsiteX217" fmla="*/ 5153028 w 7768945"/>
              <a:gd name="connsiteY217" fmla="*/ 679256 h 2819970"/>
              <a:gd name="connsiteX218" fmla="*/ 5170492 w 7768945"/>
              <a:gd name="connsiteY218" fmla="*/ 649843 h 2819970"/>
              <a:gd name="connsiteX219" fmla="*/ 5188875 w 7768945"/>
              <a:gd name="connsiteY219" fmla="*/ 621349 h 2819970"/>
              <a:gd name="connsiteX220" fmla="*/ 5209096 w 7768945"/>
              <a:gd name="connsiteY220" fmla="*/ 593775 h 2819970"/>
              <a:gd name="connsiteX221" fmla="*/ 5228399 w 7768945"/>
              <a:gd name="connsiteY221" fmla="*/ 566200 h 2819970"/>
              <a:gd name="connsiteX222" fmla="*/ 5248620 w 7768945"/>
              <a:gd name="connsiteY222" fmla="*/ 539545 h 2819970"/>
              <a:gd name="connsiteX223" fmla="*/ 5270680 w 7768945"/>
              <a:gd name="connsiteY223" fmla="*/ 513808 h 2819970"/>
              <a:gd name="connsiteX224" fmla="*/ 5291820 w 7768945"/>
              <a:gd name="connsiteY224" fmla="*/ 487153 h 2819970"/>
              <a:gd name="connsiteX225" fmla="*/ 5314799 w 7768945"/>
              <a:gd name="connsiteY225" fmla="*/ 461416 h 2819970"/>
              <a:gd name="connsiteX226" fmla="*/ 5337778 w 7768945"/>
              <a:gd name="connsiteY226" fmla="*/ 436599 h 2819970"/>
              <a:gd name="connsiteX227" fmla="*/ 5361676 w 7768945"/>
              <a:gd name="connsiteY227" fmla="*/ 412701 h 2819970"/>
              <a:gd name="connsiteX228" fmla="*/ 5386494 w 7768945"/>
              <a:gd name="connsiteY228" fmla="*/ 388803 h 2819970"/>
              <a:gd name="connsiteX229" fmla="*/ 5410392 w 7768945"/>
              <a:gd name="connsiteY229" fmla="*/ 366743 h 2819970"/>
              <a:gd name="connsiteX230" fmla="*/ 5436128 w 7768945"/>
              <a:gd name="connsiteY230" fmla="*/ 343764 h 2819970"/>
              <a:gd name="connsiteX231" fmla="*/ 5461864 w 7768945"/>
              <a:gd name="connsiteY231" fmla="*/ 322624 h 2819970"/>
              <a:gd name="connsiteX232" fmla="*/ 5487601 w 7768945"/>
              <a:gd name="connsiteY232" fmla="*/ 300564 h 2819970"/>
              <a:gd name="connsiteX233" fmla="*/ 5514256 w 7768945"/>
              <a:gd name="connsiteY233" fmla="*/ 280343 h 2819970"/>
              <a:gd name="connsiteX234" fmla="*/ 5541831 w 7768945"/>
              <a:gd name="connsiteY234" fmla="*/ 259202 h 2819970"/>
              <a:gd name="connsiteX235" fmla="*/ 5570325 w 7768945"/>
              <a:gd name="connsiteY235" fmla="*/ 240819 h 2819970"/>
              <a:gd name="connsiteX236" fmla="*/ 5598818 w 7768945"/>
              <a:gd name="connsiteY236" fmla="*/ 222436 h 2819970"/>
              <a:gd name="connsiteX237" fmla="*/ 5627312 w 7768945"/>
              <a:gd name="connsiteY237" fmla="*/ 204053 h 2819970"/>
              <a:gd name="connsiteX238" fmla="*/ 5656725 w 7768945"/>
              <a:gd name="connsiteY238" fmla="*/ 187508 h 2819970"/>
              <a:gd name="connsiteX239" fmla="*/ 5686138 w 7768945"/>
              <a:gd name="connsiteY239" fmla="*/ 170044 h 2819970"/>
              <a:gd name="connsiteX240" fmla="*/ 5716470 w 7768945"/>
              <a:gd name="connsiteY240" fmla="*/ 153499 h 2819970"/>
              <a:gd name="connsiteX241" fmla="*/ 5747722 w 7768945"/>
              <a:gd name="connsiteY241" fmla="*/ 138793 h 2819970"/>
              <a:gd name="connsiteX242" fmla="*/ 5778054 w 7768945"/>
              <a:gd name="connsiteY242" fmla="*/ 124086 h 2819970"/>
              <a:gd name="connsiteX243" fmla="*/ 5809305 w 7768945"/>
              <a:gd name="connsiteY243" fmla="*/ 110299 h 2819970"/>
              <a:gd name="connsiteX244" fmla="*/ 5841476 w 7768945"/>
              <a:gd name="connsiteY244" fmla="*/ 98350 h 2819970"/>
              <a:gd name="connsiteX245" fmla="*/ 5873646 w 7768945"/>
              <a:gd name="connsiteY245" fmla="*/ 85482 h 2819970"/>
              <a:gd name="connsiteX246" fmla="*/ 5906736 w 7768945"/>
              <a:gd name="connsiteY246" fmla="*/ 74452 h 2819970"/>
              <a:gd name="connsiteX247" fmla="*/ 5939825 w 7768945"/>
              <a:gd name="connsiteY247" fmla="*/ 63422 h 2819970"/>
              <a:gd name="connsiteX248" fmla="*/ 5971996 w 7768945"/>
              <a:gd name="connsiteY248" fmla="*/ 54230 h 2819970"/>
              <a:gd name="connsiteX249" fmla="*/ 6006004 w 7768945"/>
              <a:gd name="connsiteY249" fmla="*/ 44120 h 2819970"/>
              <a:gd name="connsiteX250" fmla="*/ 6040013 w 7768945"/>
              <a:gd name="connsiteY250" fmla="*/ 35847 h 2819970"/>
              <a:gd name="connsiteX251" fmla="*/ 6074022 w 7768945"/>
              <a:gd name="connsiteY251" fmla="*/ 28494 h 2819970"/>
              <a:gd name="connsiteX252" fmla="*/ 6108950 w 7768945"/>
              <a:gd name="connsiteY252" fmla="*/ 21141 h 2819970"/>
              <a:gd name="connsiteX253" fmla="*/ 6143878 w 7768945"/>
              <a:gd name="connsiteY253" fmla="*/ 16545 h 2819970"/>
              <a:gd name="connsiteX254" fmla="*/ 6178806 w 7768945"/>
              <a:gd name="connsiteY254" fmla="*/ 11030 h 2819970"/>
              <a:gd name="connsiteX255" fmla="*/ 6213734 w 7768945"/>
              <a:gd name="connsiteY255" fmla="*/ 6434 h 2819970"/>
              <a:gd name="connsiteX256" fmla="*/ 6250500 w 7768945"/>
              <a:gd name="connsiteY256" fmla="*/ 3677 h 2819970"/>
              <a:gd name="connsiteX257" fmla="*/ 6285428 w 7768945"/>
              <a:gd name="connsiteY257" fmla="*/ 1838 h 2819970"/>
              <a:gd name="connsiteX258" fmla="*/ 6322194 w 7768945"/>
              <a:gd name="connsiteY258" fmla="*/ 0 h 2819970"/>
              <a:gd name="connsiteX259" fmla="*/ 6358041 w 7768945"/>
              <a:gd name="connsiteY259" fmla="*/ 0 h 2819970"/>
              <a:gd name="connsiteX260" fmla="*/ 6395726 w 7768945"/>
              <a:gd name="connsiteY260" fmla="*/ 0 h 2819970"/>
              <a:gd name="connsiteX261" fmla="*/ 6431573 w 7768945"/>
              <a:gd name="connsiteY261" fmla="*/ 1838 h 2819970"/>
              <a:gd name="connsiteX262" fmla="*/ 6466501 w 7768945"/>
              <a:gd name="connsiteY262" fmla="*/ 3677 h 2819970"/>
              <a:gd name="connsiteX263" fmla="*/ 6503268 w 7768945"/>
              <a:gd name="connsiteY263" fmla="*/ 6434 h 2819970"/>
              <a:gd name="connsiteX264" fmla="*/ 6538196 w 7768945"/>
              <a:gd name="connsiteY264" fmla="*/ 11030 h 2819970"/>
              <a:gd name="connsiteX265" fmla="*/ 6574042 w 7768945"/>
              <a:gd name="connsiteY265" fmla="*/ 16545 h 2819970"/>
              <a:gd name="connsiteX266" fmla="*/ 6608051 w 7768945"/>
              <a:gd name="connsiteY266" fmla="*/ 21141 h 2819970"/>
              <a:gd name="connsiteX267" fmla="*/ 6642060 w 7768945"/>
              <a:gd name="connsiteY267" fmla="*/ 28494 h 2819970"/>
              <a:gd name="connsiteX268" fmla="*/ 6676988 w 7768945"/>
              <a:gd name="connsiteY268" fmla="*/ 35847 h 2819970"/>
              <a:gd name="connsiteX269" fmla="*/ 6710997 w 7768945"/>
              <a:gd name="connsiteY269" fmla="*/ 44120 h 2819970"/>
              <a:gd name="connsiteX270" fmla="*/ 6744086 w 7768945"/>
              <a:gd name="connsiteY270" fmla="*/ 54230 h 2819970"/>
              <a:gd name="connsiteX271" fmla="*/ 6777176 w 7768945"/>
              <a:gd name="connsiteY271" fmla="*/ 63422 h 2819970"/>
              <a:gd name="connsiteX272" fmla="*/ 6811185 w 7768945"/>
              <a:gd name="connsiteY272" fmla="*/ 74452 h 2819970"/>
              <a:gd name="connsiteX273" fmla="*/ 6843355 w 7768945"/>
              <a:gd name="connsiteY273" fmla="*/ 85482 h 2819970"/>
              <a:gd name="connsiteX274" fmla="*/ 6875526 w 7768945"/>
              <a:gd name="connsiteY274" fmla="*/ 98350 h 2819970"/>
              <a:gd name="connsiteX275" fmla="*/ 6907696 w 7768945"/>
              <a:gd name="connsiteY275" fmla="*/ 110299 h 2819970"/>
              <a:gd name="connsiteX276" fmla="*/ 6938947 w 7768945"/>
              <a:gd name="connsiteY276" fmla="*/ 124086 h 2819970"/>
              <a:gd name="connsiteX277" fmla="*/ 6969280 w 7768945"/>
              <a:gd name="connsiteY277" fmla="*/ 138793 h 2819970"/>
              <a:gd name="connsiteX278" fmla="*/ 7000531 w 7768945"/>
              <a:gd name="connsiteY278" fmla="*/ 153499 h 2819970"/>
              <a:gd name="connsiteX279" fmla="*/ 7029944 w 7768945"/>
              <a:gd name="connsiteY279" fmla="*/ 170044 h 2819970"/>
              <a:gd name="connsiteX280" fmla="*/ 7060276 w 7768945"/>
              <a:gd name="connsiteY280" fmla="*/ 187508 h 2819970"/>
              <a:gd name="connsiteX281" fmla="*/ 7089689 w 7768945"/>
              <a:gd name="connsiteY281" fmla="*/ 204053 h 2819970"/>
              <a:gd name="connsiteX282" fmla="*/ 7118183 w 7768945"/>
              <a:gd name="connsiteY282" fmla="*/ 222436 h 2819970"/>
              <a:gd name="connsiteX283" fmla="*/ 7146676 w 7768945"/>
              <a:gd name="connsiteY283" fmla="*/ 240819 h 2819970"/>
              <a:gd name="connsiteX284" fmla="*/ 7175170 w 7768945"/>
              <a:gd name="connsiteY284" fmla="*/ 259202 h 2819970"/>
              <a:gd name="connsiteX285" fmla="*/ 7201826 w 7768945"/>
              <a:gd name="connsiteY285" fmla="*/ 280343 h 2819970"/>
              <a:gd name="connsiteX286" fmla="*/ 7229400 w 7768945"/>
              <a:gd name="connsiteY286" fmla="*/ 300564 h 2819970"/>
              <a:gd name="connsiteX287" fmla="*/ 7256056 w 7768945"/>
              <a:gd name="connsiteY287" fmla="*/ 322624 h 2819970"/>
              <a:gd name="connsiteX288" fmla="*/ 7280873 w 7768945"/>
              <a:gd name="connsiteY288" fmla="*/ 343764 h 2819970"/>
              <a:gd name="connsiteX289" fmla="*/ 7306610 w 7768945"/>
              <a:gd name="connsiteY289" fmla="*/ 366743 h 2819970"/>
              <a:gd name="connsiteX290" fmla="*/ 7331427 w 7768945"/>
              <a:gd name="connsiteY290" fmla="*/ 388803 h 2819970"/>
              <a:gd name="connsiteX291" fmla="*/ 7355325 w 7768945"/>
              <a:gd name="connsiteY291" fmla="*/ 412701 h 2819970"/>
              <a:gd name="connsiteX292" fmla="*/ 7379223 w 7768945"/>
              <a:gd name="connsiteY292" fmla="*/ 436599 h 2819970"/>
              <a:gd name="connsiteX293" fmla="*/ 7403121 w 7768945"/>
              <a:gd name="connsiteY293" fmla="*/ 461416 h 2819970"/>
              <a:gd name="connsiteX294" fmla="*/ 7425181 w 7768945"/>
              <a:gd name="connsiteY294" fmla="*/ 487153 h 2819970"/>
              <a:gd name="connsiteX295" fmla="*/ 7446321 w 7768945"/>
              <a:gd name="connsiteY295" fmla="*/ 513808 h 2819970"/>
              <a:gd name="connsiteX296" fmla="*/ 7468381 w 7768945"/>
              <a:gd name="connsiteY296" fmla="*/ 539545 h 2819970"/>
              <a:gd name="connsiteX297" fmla="*/ 7488602 w 7768945"/>
              <a:gd name="connsiteY297" fmla="*/ 566200 h 2819970"/>
              <a:gd name="connsiteX298" fmla="*/ 7508824 w 7768945"/>
              <a:gd name="connsiteY298" fmla="*/ 593775 h 2819970"/>
              <a:gd name="connsiteX299" fmla="*/ 7528126 w 7768945"/>
              <a:gd name="connsiteY299" fmla="*/ 621349 h 2819970"/>
              <a:gd name="connsiteX300" fmla="*/ 7546509 w 7768945"/>
              <a:gd name="connsiteY300" fmla="*/ 649843 h 2819970"/>
              <a:gd name="connsiteX301" fmla="*/ 7563973 w 7768945"/>
              <a:gd name="connsiteY301" fmla="*/ 679256 h 2819970"/>
              <a:gd name="connsiteX302" fmla="*/ 7582356 w 7768945"/>
              <a:gd name="connsiteY302" fmla="*/ 708669 h 2819970"/>
              <a:gd name="connsiteX303" fmla="*/ 7598901 w 7768945"/>
              <a:gd name="connsiteY303" fmla="*/ 738082 h 2819970"/>
              <a:gd name="connsiteX304" fmla="*/ 7614527 w 7768945"/>
              <a:gd name="connsiteY304" fmla="*/ 768414 h 2819970"/>
              <a:gd name="connsiteX305" fmla="*/ 7630152 w 7768945"/>
              <a:gd name="connsiteY305" fmla="*/ 798747 h 2819970"/>
              <a:gd name="connsiteX306" fmla="*/ 7643940 w 7768945"/>
              <a:gd name="connsiteY306" fmla="*/ 829998 h 2819970"/>
              <a:gd name="connsiteX307" fmla="*/ 7657727 w 7768945"/>
              <a:gd name="connsiteY307" fmla="*/ 861249 h 2819970"/>
              <a:gd name="connsiteX308" fmla="*/ 7671514 w 7768945"/>
              <a:gd name="connsiteY308" fmla="*/ 892500 h 2819970"/>
              <a:gd name="connsiteX309" fmla="*/ 7682544 w 7768945"/>
              <a:gd name="connsiteY309" fmla="*/ 924671 h 2819970"/>
              <a:gd name="connsiteX310" fmla="*/ 7694494 w 7768945"/>
              <a:gd name="connsiteY310" fmla="*/ 956841 h 2819970"/>
              <a:gd name="connsiteX311" fmla="*/ 7705523 w 7768945"/>
              <a:gd name="connsiteY311" fmla="*/ 990850 h 2819970"/>
              <a:gd name="connsiteX312" fmla="*/ 7715634 w 7768945"/>
              <a:gd name="connsiteY312" fmla="*/ 1023940 h 2819970"/>
              <a:gd name="connsiteX313" fmla="*/ 7723906 w 7768945"/>
              <a:gd name="connsiteY313" fmla="*/ 1057029 h 2819970"/>
              <a:gd name="connsiteX314" fmla="*/ 7733098 w 7768945"/>
              <a:gd name="connsiteY314" fmla="*/ 1091957 h 2819970"/>
              <a:gd name="connsiteX315" fmla="*/ 7739532 w 7768945"/>
              <a:gd name="connsiteY315" fmla="*/ 1125966 h 2819970"/>
              <a:gd name="connsiteX316" fmla="*/ 7746885 w 7768945"/>
              <a:gd name="connsiteY316" fmla="*/ 1159975 h 2819970"/>
              <a:gd name="connsiteX317" fmla="*/ 7752400 w 7768945"/>
              <a:gd name="connsiteY317" fmla="*/ 1195822 h 2819970"/>
              <a:gd name="connsiteX318" fmla="*/ 7756996 w 7768945"/>
              <a:gd name="connsiteY318" fmla="*/ 1230750 h 2819970"/>
              <a:gd name="connsiteX319" fmla="*/ 7761592 w 7768945"/>
              <a:gd name="connsiteY319" fmla="*/ 1265678 h 2819970"/>
              <a:gd name="connsiteX320" fmla="*/ 7764349 w 7768945"/>
              <a:gd name="connsiteY320" fmla="*/ 1301525 h 2819970"/>
              <a:gd name="connsiteX321" fmla="*/ 7767107 w 7768945"/>
              <a:gd name="connsiteY321" fmla="*/ 1337372 h 2819970"/>
              <a:gd name="connsiteX322" fmla="*/ 7768026 w 7768945"/>
              <a:gd name="connsiteY322" fmla="*/ 1374138 h 2819970"/>
              <a:gd name="connsiteX323" fmla="*/ 7768945 w 7768945"/>
              <a:gd name="connsiteY323" fmla="*/ 1409985 h 2819970"/>
              <a:gd name="connsiteX324" fmla="*/ 7422423 w 7768945"/>
              <a:gd name="connsiteY324" fmla="*/ 1409985 h 2819970"/>
              <a:gd name="connsiteX325" fmla="*/ 7422423 w 7768945"/>
              <a:gd name="connsiteY325" fmla="*/ 1382411 h 2819970"/>
              <a:gd name="connsiteX326" fmla="*/ 7421504 w 7768945"/>
              <a:gd name="connsiteY326" fmla="*/ 1354836 h 2819970"/>
              <a:gd name="connsiteX327" fmla="*/ 7419666 w 7768945"/>
              <a:gd name="connsiteY327" fmla="*/ 1327261 h 2819970"/>
              <a:gd name="connsiteX328" fmla="*/ 7415989 w 7768945"/>
              <a:gd name="connsiteY328" fmla="*/ 1301525 h 2819970"/>
              <a:gd name="connsiteX329" fmla="*/ 7413232 w 7768945"/>
              <a:gd name="connsiteY329" fmla="*/ 1274869 h 2819970"/>
              <a:gd name="connsiteX330" fmla="*/ 7410474 w 7768945"/>
              <a:gd name="connsiteY330" fmla="*/ 1248214 h 2819970"/>
              <a:gd name="connsiteX331" fmla="*/ 7405878 w 7768945"/>
              <a:gd name="connsiteY331" fmla="*/ 1221558 h 2819970"/>
              <a:gd name="connsiteX332" fmla="*/ 7400364 w 7768945"/>
              <a:gd name="connsiteY332" fmla="*/ 1195822 h 2819970"/>
              <a:gd name="connsiteX333" fmla="*/ 7394848 w 7768945"/>
              <a:gd name="connsiteY333" fmla="*/ 1170086 h 2819970"/>
              <a:gd name="connsiteX334" fmla="*/ 7389334 w 7768945"/>
              <a:gd name="connsiteY334" fmla="*/ 1144349 h 2819970"/>
              <a:gd name="connsiteX335" fmla="*/ 7381980 w 7768945"/>
              <a:gd name="connsiteY335" fmla="*/ 1118613 h 2819970"/>
              <a:gd name="connsiteX336" fmla="*/ 7374627 w 7768945"/>
              <a:gd name="connsiteY336" fmla="*/ 1093796 h 2819970"/>
              <a:gd name="connsiteX337" fmla="*/ 7366355 w 7768945"/>
              <a:gd name="connsiteY337" fmla="*/ 1068978 h 2819970"/>
              <a:gd name="connsiteX338" fmla="*/ 7357163 w 7768945"/>
              <a:gd name="connsiteY338" fmla="*/ 1044161 h 2819970"/>
              <a:gd name="connsiteX339" fmla="*/ 7348891 w 7768945"/>
              <a:gd name="connsiteY339" fmla="*/ 1020263 h 2819970"/>
              <a:gd name="connsiteX340" fmla="*/ 7338780 w 7768945"/>
              <a:gd name="connsiteY340" fmla="*/ 995446 h 2819970"/>
              <a:gd name="connsiteX341" fmla="*/ 7327750 w 7768945"/>
              <a:gd name="connsiteY341" fmla="*/ 971548 h 2819970"/>
              <a:gd name="connsiteX342" fmla="*/ 7317640 w 7768945"/>
              <a:gd name="connsiteY342" fmla="*/ 948569 h 2819970"/>
              <a:gd name="connsiteX343" fmla="*/ 7305690 w 7768945"/>
              <a:gd name="connsiteY343" fmla="*/ 925590 h 2819970"/>
              <a:gd name="connsiteX344" fmla="*/ 7293742 w 7768945"/>
              <a:gd name="connsiteY344" fmla="*/ 903530 h 2819970"/>
              <a:gd name="connsiteX345" fmla="*/ 7280873 w 7768945"/>
              <a:gd name="connsiteY345" fmla="*/ 880551 h 2819970"/>
              <a:gd name="connsiteX346" fmla="*/ 7268005 w 7768945"/>
              <a:gd name="connsiteY346" fmla="*/ 858492 h 2819970"/>
              <a:gd name="connsiteX347" fmla="*/ 7255137 w 7768945"/>
              <a:gd name="connsiteY347" fmla="*/ 836432 h 2819970"/>
              <a:gd name="connsiteX348" fmla="*/ 7241350 w 7768945"/>
              <a:gd name="connsiteY348" fmla="*/ 815291 h 2819970"/>
              <a:gd name="connsiteX349" fmla="*/ 7226643 w 7768945"/>
              <a:gd name="connsiteY349" fmla="*/ 795070 h 2819970"/>
              <a:gd name="connsiteX350" fmla="*/ 7211018 w 7768945"/>
              <a:gd name="connsiteY350" fmla="*/ 773010 h 2819970"/>
              <a:gd name="connsiteX351" fmla="*/ 7195392 w 7768945"/>
              <a:gd name="connsiteY351" fmla="*/ 753708 h 2819970"/>
              <a:gd name="connsiteX352" fmla="*/ 7178847 w 7768945"/>
              <a:gd name="connsiteY352" fmla="*/ 732567 h 2819970"/>
              <a:gd name="connsiteX353" fmla="*/ 7162302 w 7768945"/>
              <a:gd name="connsiteY353" fmla="*/ 714184 h 2819970"/>
              <a:gd name="connsiteX354" fmla="*/ 7145758 w 7768945"/>
              <a:gd name="connsiteY354" fmla="*/ 694882 h 2819970"/>
              <a:gd name="connsiteX355" fmla="*/ 7128294 w 7768945"/>
              <a:gd name="connsiteY355" fmla="*/ 676499 h 2819970"/>
              <a:gd name="connsiteX356" fmla="*/ 7110830 w 7768945"/>
              <a:gd name="connsiteY356" fmla="*/ 657197 h 2819970"/>
              <a:gd name="connsiteX357" fmla="*/ 7092446 w 7768945"/>
              <a:gd name="connsiteY357" fmla="*/ 639733 h 2819970"/>
              <a:gd name="connsiteX358" fmla="*/ 7073144 w 7768945"/>
              <a:gd name="connsiteY358" fmla="*/ 622269 h 2819970"/>
              <a:gd name="connsiteX359" fmla="*/ 7054761 w 7768945"/>
              <a:gd name="connsiteY359" fmla="*/ 605724 h 2819970"/>
              <a:gd name="connsiteX360" fmla="*/ 7035459 w 7768945"/>
              <a:gd name="connsiteY360" fmla="*/ 589179 h 2819970"/>
              <a:gd name="connsiteX361" fmla="*/ 7015237 w 7768945"/>
              <a:gd name="connsiteY361" fmla="*/ 573553 h 2819970"/>
              <a:gd name="connsiteX362" fmla="*/ 6995016 w 7768945"/>
              <a:gd name="connsiteY362" fmla="*/ 557928 h 2819970"/>
              <a:gd name="connsiteX363" fmla="*/ 6974794 w 7768945"/>
              <a:gd name="connsiteY363" fmla="*/ 543221 h 2819970"/>
              <a:gd name="connsiteX364" fmla="*/ 6952735 w 7768945"/>
              <a:gd name="connsiteY364" fmla="*/ 528515 h 2819970"/>
              <a:gd name="connsiteX365" fmla="*/ 6932513 w 7768945"/>
              <a:gd name="connsiteY365" fmla="*/ 513808 h 2819970"/>
              <a:gd name="connsiteX366" fmla="*/ 6909534 w 7768945"/>
              <a:gd name="connsiteY366" fmla="*/ 500940 h 2819970"/>
              <a:gd name="connsiteX367" fmla="*/ 6888394 w 7768945"/>
              <a:gd name="connsiteY367" fmla="*/ 487153 h 2819970"/>
              <a:gd name="connsiteX368" fmla="*/ 6865415 w 7768945"/>
              <a:gd name="connsiteY368" fmla="*/ 474285 h 2819970"/>
              <a:gd name="connsiteX369" fmla="*/ 6843355 w 7768945"/>
              <a:gd name="connsiteY369" fmla="*/ 462336 h 2819970"/>
              <a:gd name="connsiteX370" fmla="*/ 6819457 w 7768945"/>
              <a:gd name="connsiteY370" fmla="*/ 450386 h 2819970"/>
              <a:gd name="connsiteX371" fmla="*/ 6796478 w 7768945"/>
              <a:gd name="connsiteY371" fmla="*/ 440276 h 2819970"/>
              <a:gd name="connsiteX372" fmla="*/ 6772580 w 7768945"/>
              <a:gd name="connsiteY372" fmla="*/ 430165 h 2819970"/>
              <a:gd name="connsiteX373" fmla="*/ 6747763 w 7768945"/>
              <a:gd name="connsiteY373" fmla="*/ 420054 h 2819970"/>
              <a:gd name="connsiteX374" fmla="*/ 6724784 w 7768945"/>
              <a:gd name="connsiteY374" fmla="*/ 410863 h 2819970"/>
              <a:gd name="connsiteX375" fmla="*/ 6699967 w 7768945"/>
              <a:gd name="connsiteY375" fmla="*/ 401671 h 2819970"/>
              <a:gd name="connsiteX376" fmla="*/ 6674230 w 7768945"/>
              <a:gd name="connsiteY376" fmla="*/ 394318 h 2819970"/>
              <a:gd name="connsiteX377" fmla="*/ 6650332 w 7768945"/>
              <a:gd name="connsiteY377" fmla="*/ 386965 h 2819970"/>
              <a:gd name="connsiteX378" fmla="*/ 6624596 w 7768945"/>
              <a:gd name="connsiteY378" fmla="*/ 380531 h 2819970"/>
              <a:gd name="connsiteX379" fmla="*/ 6598860 w 7768945"/>
              <a:gd name="connsiteY379" fmla="*/ 373177 h 2819970"/>
              <a:gd name="connsiteX380" fmla="*/ 6573123 w 7768945"/>
              <a:gd name="connsiteY380" fmla="*/ 367662 h 2819970"/>
              <a:gd name="connsiteX381" fmla="*/ 6547387 w 7768945"/>
              <a:gd name="connsiteY381" fmla="*/ 362148 h 2819970"/>
              <a:gd name="connsiteX382" fmla="*/ 6520732 w 7768945"/>
              <a:gd name="connsiteY382" fmla="*/ 358471 h 2819970"/>
              <a:gd name="connsiteX383" fmla="*/ 6494076 w 7768945"/>
              <a:gd name="connsiteY383" fmla="*/ 354794 h 2819970"/>
              <a:gd name="connsiteX384" fmla="*/ 6466501 w 7768945"/>
              <a:gd name="connsiteY384" fmla="*/ 352037 h 2819970"/>
              <a:gd name="connsiteX385" fmla="*/ 6440765 w 7768945"/>
              <a:gd name="connsiteY385" fmla="*/ 350199 h 2819970"/>
              <a:gd name="connsiteX386" fmla="*/ 6413190 w 7768945"/>
              <a:gd name="connsiteY386" fmla="*/ 347441 h 2819970"/>
              <a:gd name="connsiteX387" fmla="*/ 6385616 w 7768945"/>
              <a:gd name="connsiteY387" fmla="*/ 346522 h 2819970"/>
              <a:gd name="connsiteX388" fmla="*/ 6358041 w 7768945"/>
              <a:gd name="connsiteY388" fmla="*/ 345603 h 2819970"/>
              <a:gd name="connsiteX389" fmla="*/ 6330466 w 7768945"/>
              <a:gd name="connsiteY389" fmla="*/ 346522 h 2819970"/>
              <a:gd name="connsiteX390" fmla="*/ 6303811 w 7768945"/>
              <a:gd name="connsiteY390" fmla="*/ 347441 h 2819970"/>
              <a:gd name="connsiteX391" fmla="*/ 6277155 w 7768945"/>
              <a:gd name="connsiteY391" fmla="*/ 350199 h 2819970"/>
              <a:gd name="connsiteX392" fmla="*/ 6249580 w 7768945"/>
              <a:gd name="connsiteY392" fmla="*/ 352037 h 2819970"/>
              <a:gd name="connsiteX393" fmla="*/ 6222925 w 7768945"/>
              <a:gd name="connsiteY393" fmla="*/ 354794 h 2819970"/>
              <a:gd name="connsiteX394" fmla="*/ 6196270 w 7768945"/>
              <a:gd name="connsiteY394" fmla="*/ 358471 h 2819970"/>
              <a:gd name="connsiteX395" fmla="*/ 6169614 w 7768945"/>
              <a:gd name="connsiteY395" fmla="*/ 362148 h 2819970"/>
              <a:gd name="connsiteX396" fmla="*/ 6144797 w 7768945"/>
              <a:gd name="connsiteY396" fmla="*/ 367662 h 2819970"/>
              <a:gd name="connsiteX397" fmla="*/ 6118141 w 7768945"/>
              <a:gd name="connsiteY397" fmla="*/ 373177 h 2819970"/>
              <a:gd name="connsiteX398" fmla="*/ 6092405 w 7768945"/>
              <a:gd name="connsiteY398" fmla="*/ 380531 h 2819970"/>
              <a:gd name="connsiteX399" fmla="*/ 6066669 w 7768945"/>
              <a:gd name="connsiteY399" fmla="*/ 386965 h 2819970"/>
              <a:gd name="connsiteX400" fmla="*/ 6042771 w 7768945"/>
              <a:gd name="connsiteY400" fmla="*/ 394318 h 2819970"/>
              <a:gd name="connsiteX401" fmla="*/ 6017034 w 7768945"/>
              <a:gd name="connsiteY401" fmla="*/ 401671 h 2819970"/>
              <a:gd name="connsiteX402" fmla="*/ 5992217 w 7768945"/>
              <a:gd name="connsiteY402" fmla="*/ 410863 h 2819970"/>
              <a:gd name="connsiteX403" fmla="*/ 5968319 w 7768945"/>
              <a:gd name="connsiteY403" fmla="*/ 420054 h 2819970"/>
              <a:gd name="connsiteX404" fmla="*/ 5944421 w 7768945"/>
              <a:gd name="connsiteY404" fmla="*/ 430165 h 2819970"/>
              <a:gd name="connsiteX405" fmla="*/ 5921442 w 7768945"/>
              <a:gd name="connsiteY405" fmla="*/ 440276 h 2819970"/>
              <a:gd name="connsiteX406" fmla="*/ 5897544 w 7768945"/>
              <a:gd name="connsiteY406" fmla="*/ 450386 h 2819970"/>
              <a:gd name="connsiteX407" fmla="*/ 5873646 w 7768945"/>
              <a:gd name="connsiteY407" fmla="*/ 462336 h 2819970"/>
              <a:gd name="connsiteX408" fmla="*/ 5851586 w 7768945"/>
              <a:gd name="connsiteY408" fmla="*/ 474285 h 2819970"/>
              <a:gd name="connsiteX409" fmla="*/ 5828607 w 7768945"/>
              <a:gd name="connsiteY409" fmla="*/ 487153 h 2819970"/>
              <a:gd name="connsiteX410" fmla="*/ 5807467 w 7768945"/>
              <a:gd name="connsiteY410" fmla="*/ 500940 h 2819970"/>
              <a:gd name="connsiteX411" fmla="*/ 5784488 w 7768945"/>
              <a:gd name="connsiteY411" fmla="*/ 513808 h 2819970"/>
              <a:gd name="connsiteX412" fmla="*/ 5763347 w 7768945"/>
              <a:gd name="connsiteY412" fmla="*/ 528515 h 2819970"/>
              <a:gd name="connsiteX413" fmla="*/ 5743126 w 7768945"/>
              <a:gd name="connsiteY413" fmla="*/ 543221 h 2819970"/>
              <a:gd name="connsiteX414" fmla="*/ 5721985 w 7768945"/>
              <a:gd name="connsiteY414" fmla="*/ 557928 h 2819970"/>
              <a:gd name="connsiteX415" fmla="*/ 5701764 w 7768945"/>
              <a:gd name="connsiteY415" fmla="*/ 573553 h 2819970"/>
              <a:gd name="connsiteX416" fmla="*/ 5681543 w 7768945"/>
              <a:gd name="connsiteY416" fmla="*/ 589179 h 2819970"/>
              <a:gd name="connsiteX417" fmla="*/ 5662240 w 7768945"/>
              <a:gd name="connsiteY417" fmla="*/ 605724 h 2819970"/>
              <a:gd name="connsiteX418" fmla="*/ 5643857 w 7768945"/>
              <a:gd name="connsiteY418" fmla="*/ 622269 h 2819970"/>
              <a:gd name="connsiteX419" fmla="*/ 5624555 w 7768945"/>
              <a:gd name="connsiteY419" fmla="*/ 639733 h 2819970"/>
              <a:gd name="connsiteX420" fmla="*/ 5606172 w 7768945"/>
              <a:gd name="connsiteY420" fmla="*/ 657197 h 2819970"/>
              <a:gd name="connsiteX421" fmla="*/ 5588708 w 7768945"/>
              <a:gd name="connsiteY421" fmla="*/ 676499 h 2819970"/>
              <a:gd name="connsiteX422" fmla="*/ 5571244 w 7768945"/>
              <a:gd name="connsiteY422" fmla="*/ 694882 h 2819970"/>
              <a:gd name="connsiteX423" fmla="*/ 5554699 w 7768945"/>
              <a:gd name="connsiteY423" fmla="*/ 714184 h 2819970"/>
              <a:gd name="connsiteX424" fmla="*/ 5538154 w 7768945"/>
              <a:gd name="connsiteY424" fmla="*/ 732567 h 2819970"/>
              <a:gd name="connsiteX425" fmla="*/ 5521609 w 7768945"/>
              <a:gd name="connsiteY425" fmla="*/ 753708 h 2819970"/>
              <a:gd name="connsiteX426" fmla="*/ 5506903 w 7768945"/>
              <a:gd name="connsiteY426" fmla="*/ 773010 h 2819970"/>
              <a:gd name="connsiteX427" fmla="*/ 5491277 w 7768945"/>
              <a:gd name="connsiteY427" fmla="*/ 795070 h 2819970"/>
              <a:gd name="connsiteX428" fmla="*/ 5476571 w 7768945"/>
              <a:gd name="connsiteY428" fmla="*/ 815291 h 2819970"/>
              <a:gd name="connsiteX429" fmla="*/ 5462783 w 7768945"/>
              <a:gd name="connsiteY429" fmla="*/ 836432 h 2819970"/>
              <a:gd name="connsiteX430" fmla="*/ 5448996 w 7768945"/>
              <a:gd name="connsiteY430" fmla="*/ 858492 h 2819970"/>
              <a:gd name="connsiteX431" fmla="*/ 5436128 w 7768945"/>
              <a:gd name="connsiteY431" fmla="*/ 880551 h 2819970"/>
              <a:gd name="connsiteX432" fmla="*/ 5423260 w 7768945"/>
              <a:gd name="connsiteY432" fmla="*/ 903530 h 2819970"/>
              <a:gd name="connsiteX433" fmla="*/ 5411311 w 7768945"/>
              <a:gd name="connsiteY433" fmla="*/ 925590 h 2819970"/>
              <a:gd name="connsiteX434" fmla="*/ 5399362 w 7768945"/>
              <a:gd name="connsiteY434" fmla="*/ 948569 h 2819970"/>
              <a:gd name="connsiteX435" fmla="*/ 5389251 w 7768945"/>
              <a:gd name="connsiteY435" fmla="*/ 971548 h 2819970"/>
              <a:gd name="connsiteX436" fmla="*/ 5378221 w 7768945"/>
              <a:gd name="connsiteY436" fmla="*/ 995446 h 2819970"/>
              <a:gd name="connsiteX437" fmla="*/ 5368110 w 7768945"/>
              <a:gd name="connsiteY437" fmla="*/ 1020263 h 2819970"/>
              <a:gd name="connsiteX438" fmla="*/ 5359838 w 7768945"/>
              <a:gd name="connsiteY438" fmla="*/ 1044161 h 2819970"/>
              <a:gd name="connsiteX439" fmla="*/ 5350646 w 7768945"/>
              <a:gd name="connsiteY439" fmla="*/ 1068978 h 2819970"/>
              <a:gd name="connsiteX440" fmla="*/ 5343293 w 7768945"/>
              <a:gd name="connsiteY440" fmla="*/ 1093796 h 2819970"/>
              <a:gd name="connsiteX441" fmla="*/ 5335021 w 7768945"/>
              <a:gd name="connsiteY441" fmla="*/ 1118613 h 2819970"/>
              <a:gd name="connsiteX442" fmla="*/ 5328587 w 7768945"/>
              <a:gd name="connsiteY442" fmla="*/ 1144349 h 2819970"/>
              <a:gd name="connsiteX443" fmla="*/ 5322153 w 7768945"/>
              <a:gd name="connsiteY443" fmla="*/ 1170086 h 2819970"/>
              <a:gd name="connsiteX444" fmla="*/ 5316638 w 7768945"/>
              <a:gd name="connsiteY444" fmla="*/ 1195822 h 2819970"/>
              <a:gd name="connsiteX445" fmla="*/ 5312042 w 7768945"/>
              <a:gd name="connsiteY445" fmla="*/ 1221558 h 2819970"/>
              <a:gd name="connsiteX446" fmla="*/ 5306527 w 7768945"/>
              <a:gd name="connsiteY446" fmla="*/ 1248214 h 2819970"/>
              <a:gd name="connsiteX447" fmla="*/ 5303770 w 7768945"/>
              <a:gd name="connsiteY447" fmla="*/ 1274869 h 2819970"/>
              <a:gd name="connsiteX448" fmla="*/ 5300093 w 7768945"/>
              <a:gd name="connsiteY448" fmla="*/ 1301525 h 2819970"/>
              <a:gd name="connsiteX449" fmla="*/ 5298255 w 7768945"/>
              <a:gd name="connsiteY449" fmla="*/ 1327261 h 2819970"/>
              <a:gd name="connsiteX450" fmla="*/ 5295497 w 7768945"/>
              <a:gd name="connsiteY450" fmla="*/ 1354836 h 2819970"/>
              <a:gd name="connsiteX451" fmla="*/ 5294578 w 7768945"/>
              <a:gd name="connsiteY451" fmla="*/ 1382411 h 2819970"/>
              <a:gd name="connsiteX452" fmla="*/ 5294578 w 7768945"/>
              <a:gd name="connsiteY452" fmla="*/ 1409985 h 2819970"/>
              <a:gd name="connsiteX453" fmla="*/ 5294338 w 7768945"/>
              <a:gd name="connsiteY453" fmla="*/ 1409985 h 2819970"/>
              <a:gd name="connsiteX454" fmla="*/ 5293419 w 7768945"/>
              <a:gd name="connsiteY454" fmla="*/ 1445832 h 2819970"/>
              <a:gd name="connsiteX455" fmla="*/ 5292500 w 7768945"/>
              <a:gd name="connsiteY455" fmla="*/ 1482598 h 2819970"/>
              <a:gd name="connsiteX456" fmla="*/ 5290662 w 7768945"/>
              <a:gd name="connsiteY456" fmla="*/ 1518446 h 2819970"/>
              <a:gd name="connsiteX457" fmla="*/ 5286066 w 7768945"/>
              <a:gd name="connsiteY457" fmla="*/ 1554293 h 2819970"/>
              <a:gd name="connsiteX458" fmla="*/ 5282389 w 7768945"/>
              <a:gd name="connsiteY458" fmla="*/ 1589221 h 2819970"/>
              <a:gd name="connsiteX459" fmla="*/ 5277793 w 7768945"/>
              <a:gd name="connsiteY459" fmla="*/ 1624148 h 2819970"/>
              <a:gd name="connsiteX460" fmla="*/ 5271359 w 7768945"/>
              <a:gd name="connsiteY460" fmla="*/ 1659996 h 2819970"/>
              <a:gd name="connsiteX461" fmla="*/ 5265844 w 7768945"/>
              <a:gd name="connsiteY461" fmla="*/ 1694004 h 2819970"/>
              <a:gd name="connsiteX462" fmla="*/ 5258491 w 7768945"/>
              <a:gd name="connsiteY462" fmla="*/ 1728013 h 2819970"/>
              <a:gd name="connsiteX463" fmla="*/ 5249300 w 7768945"/>
              <a:gd name="connsiteY463" fmla="*/ 1762941 h 2819970"/>
              <a:gd name="connsiteX464" fmla="*/ 5240108 w 7768945"/>
              <a:gd name="connsiteY464" fmla="*/ 1796031 h 2819970"/>
              <a:gd name="connsiteX465" fmla="*/ 5230916 w 7768945"/>
              <a:gd name="connsiteY465" fmla="*/ 1829120 h 2819970"/>
              <a:gd name="connsiteX466" fmla="*/ 5219887 w 7768945"/>
              <a:gd name="connsiteY466" fmla="*/ 1863129 h 2819970"/>
              <a:gd name="connsiteX467" fmla="*/ 5207938 w 7768945"/>
              <a:gd name="connsiteY467" fmla="*/ 1895299 h 2819970"/>
              <a:gd name="connsiteX468" fmla="*/ 5195988 w 7768945"/>
              <a:gd name="connsiteY468" fmla="*/ 1927470 h 2819970"/>
              <a:gd name="connsiteX469" fmla="*/ 5184039 w 7768945"/>
              <a:gd name="connsiteY469" fmla="*/ 1958721 h 2819970"/>
              <a:gd name="connsiteX470" fmla="*/ 5170252 w 7768945"/>
              <a:gd name="connsiteY470" fmla="*/ 1989972 h 2819970"/>
              <a:gd name="connsiteX471" fmla="*/ 5155546 w 7768945"/>
              <a:gd name="connsiteY471" fmla="*/ 2021224 h 2819970"/>
              <a:gd name="connsiteX472" fmla="*/ 5139920 w 7768945"/>
              <a:gd name="connsiteY472" fmla="*/ 2051556 h 2819970"/>
              <a:gd name="connsiteX473" fmla="*/ 5124294 w 7768945"/>
              <a:gd name="connsiteY473" fmla="*/ 2081888 h 2819970"/>
              <a:gd name="connsiteX474" fmla="*/ 5106830 w 7768945"/>
              <a:gd name="connsiteY474" fmla="*/ 2111301 h 2819970"/>
              <a:gd name="connsiteX475" fmla="*/ 5089366 w 7768945"/>
              <a:gd name="connsiteY475" fmla="*/ 2140714 h 2819970"/>
              <a:gd name="connsiteX476" fmla="*/ 5071902 w 7768945"/>
              <a:gd name="connsiteY476" fmla="*/ 2170127 h 2819970"/>
              <a:gd name="connsiteX477" fmla="*/ 5053519 w 7768945"/>
              <a:gd name="connsiteY477" fmla="*/ 2198621 h 2819970"/>
              <a:gd name="connsiteX478" fmla="*/ 5033298 w 7768945"/>
              <a:gd name="connsiteY478" fmla="*/ 2226196 h 2819970"/>
              <a:gd name="connsiteX479" fmla="*/ 5013996 w 7768945"/>
              <a:gd name="connsiteY479" fmla="*/ 2253770 h 2819970"/>
              <a:gd name="connsiteX480" fmla="*/ 4993774 w 7768945"/>
              <a:gd name="connsiteY480" fmla="*/ 2280426 h 2819970"/>
              <a:gd name="connsiteX481" fmla="*/ 4971715 w 7768945"/>
              <a:gd name="connsiteY481" fmla="*/ 2306162 h 2819970"/>
              <a:gd name="connsiteX482" fmla="*/ 4950574 w 7768945"/>
              <a:gd name="connsiteY482" fmla="*/ 2332818 h 2819970"/>
              <a:gd name="connsiteX483" fmla="*/ 4927595 w 7768945"/>
              <a:gd name="connsiteY483" fmla="*/ 2358554 h 2819970"/>
              <a:gd name="connsiteX484" fmla="*/ 4904616 w 7768945"/>
              <a:gd name="connsiteY484" fmla="*/ 2383371 h 2819970"/>
              <a:gd name="connsiteX485" fmla="*/ 4880718 w 7768945"/>
              <a:gd name="connsiteY485" fmla="*/ 2407269 h 2819970"/>
              <a:gd name="connsiteX486" fmla="*/ 4857739 w 7768945"/>
              <a:gd name="connsiteY486" fmla="*/ 2431167 h 2819970"/>
              <a:gd name="connsiteX487" fmla="*/ 4832003 w 7768945"/>
              <a:gd name="connsiteY487" fmla="*/ 2453227 h 2819970"/>
              <a:gd name="connsiteX488" fmla="*/ 4806266 w 7768945"/>
              <a:gd name="connsiteY488" fmla="*/ 2476206 h 2819970"/>
              <a:gd name="connsiteX489" fmla="*/ 4780530 w 7768945"/>
              <a:gd name="connsiteY489" fmla="*/ 2497347 h 2819970"/>
              <a:gd name="connsiteX490" fmla="*/ 4754794 w 7768945"/>
              <a:gd name="connsiteY490" fmla="*/ 2519406 h 2819970"/>
              <a:gd name="connsiteX491" fmla="*/ 4728138 w 7768945"/>
              <a:gd name="connsiteY491" fmla="*/ 2539628 h 2819970"/>
              <a:gd name="connsiteX492" fmla="*/ 4700563 w 7768945"/>
              <a:gd name="connsiteY492" fmla="*/ 2560768 h 2819970"/>
              <a:gd name="connsiteX493" fmla="*/ 4672070 w 7768945"/>
              <a:gd name="connsiteY493" fmla="*/ 2579151 h 2819970"/>
              <a:gd name="connsiteX494" fmla="*/ 4643576 w 7768945"/>
              <a:gd name="connsiteY494" fmla="*/ 2597534 h 2819970"/>
              <a:gd name="connsiteX495" fmla="*/ 4615082 w 7768945"/>
              <a:gd name="connsiteY495" fmla="*/ 2615918 h 2819970"/>
              <a:gd name="connsiteX496" fmla="*/ 4585669 w 7768945"/>
              <a:gd name="connsiteY496" fmla="*/ 2632462 h 2819970"/>
              <a:gd name="connsiteX497" fmla="*/ 4556256 w 7768945"/>
              <a:gd name="connsiteY497" fmla="*/ 2649926 h 2819970"/>
              <a:gd name="connsiteX498" fmla="*/ 4525924 w 7768945"/>
              <a:gd name="connsiteY498" fmla="*/ 2666471 h 2819970"/>
              <a:gd name="connsiteX499" fmla="*/ 4495592 w 7768945"/>
              <a:gd name="connsiteY499" fmla="*/ 2681178 h 2819970"/>
              <a:gd name="connsiteX500" fmla="*/ 4464340 w 7768945"/>
              <a:gd name="connsiteY500" fmla="*/ 2695884 h 2819970"/>
              <a:gd name="connsiteX501" fmla="*/ 4433089 w 7768945"/>
              <a:gd name="connsiteY501" fmla="*/ 2709671 h 2819970"/>
              <a:gd name="connsiteX502" fmla="*/ 4400919 w 7768945"/>
              <a:gd name="connsiteY502" fmla="*/ 2721621 h 2819970"/>
              <a:gd name="connsiteX503" fmla="*/ 4369667 w 7768945"/>
              <a:gd name="connsiteY503" fmla="*/ 2734489 h 2819970"/>
              <a:gd name="connsiteX504" fmla="*/ 4335659 w 7768945"/>
              <a:gd name="connsiteY504" fmla="*/ 2745519 h 2819970"/>
              <a:gd name="connsiteX505" fmla="*/ 4303488 w 7768945"/>
              <a:gd name="connsiteY505" fmla="*/ 2756548 h 2819970"/>
              <a:gd name="connsiteX506" fmla="*/ 4270399 w 7768945"/>
              <a:gd name="connsiteY506" fmla="*/ 2765740 h 2819970"/>
              <a:gd name="connsiteX507" fmla="*/ 4236390 w 7768945"/>
              <a:gd name="connsiteY507" fmla="*/ 2775851 h 2819970"/>
              <a:gd name="connsiteX508" fmla="*/ 4202381 w 7768945"/>
              <a:gd name="connsiteY508" fmla="*/ 2784123 h 2819970"/>
              <a:gd name="connsiteX509" fmla="*/ 4168372 w 7768945"/>
              <a:gd name="connsiteY509" fmla="*/ 2791476 h 2819970"/>
              <a:gd name="connsiteX510" fmla="*/ 4133444 w 7768945"/>
              <a:gd name="connsiteY510" fmla="*/ 2798830 h 2819970"/>
              <a:gd name="connsiteX511" fmla="*/ 4098517 w 7768945"/>
              <a:gd name="connsiteY511" fmla="*/ 2803425 h 2819970"/>
              <a:gd name="connsiteX512" fmla="*/ 4063589 w 7768945"/>
              <a:gd name="connsiteY512" fmla="*/ 2808940 h 2819970"/>
              <a:gd name="connsiteX513" fmla="*/ 4028661 w 7768945"/>
              <a:gd name="connsiteY513" fmla="*/ 2813536 h 2819970"/>
              <a:gd name="connsiteX514" fmla="*/ 3991895 w 7768945"/>
              <a:gd name="connsiteY514" fmla="*/ 2816294 h 2819970"/>
              <a:gd name="connsiteX515" fmla="*/ 3956967 w 7768945"/>
              <a:gd name="connsiteY515" fmla="*/ 2818132 h 2819970"/>
              <a:gd name="connsiteX516" fmla="*/ 3920200 w 7768945"/>
              <a:gd name="connsiteY516" fmla="*/ 2819970 h 2819970"/>
              <a:gd name="connsiteX517" fmla="*/ 3884353 w 7768945"/>
              <a:gd name="connsiteY517" fmla="*/ 2819970 h 2819970"/>
              <a:gd name="connsiteX518" fmla="*/ 3847587 w 7768945"/>
              <a:gd name="connsiteY518" fmla="*/ 2819970 h 2819970"/>
              <a:gd name="connsiteX519" fmla="*/ 3811740 w 7768945"/>
              <a:gd name="connsiteY519" fmla="*/ 2818132 h 2819970"/>
              <a:gd name="connsiteX520" fmla="*/ 3775893 w 7768945"/>
              <a:gd name="connsiteY520" fmla="*/ 2816294 h 2819970"/>
              <a:gd name="connsiteX521" fmla="*/ 3740046 w 7768945"/>
              <a:gd name="connsiteY521" fmla="*/ 2813536 h 2819970"/>
              <a:gd name="connsiteX522" fmla="*/ 3704199 w 7768945"/>
              <a:gd name="connsiteY522" fmla="*/ 2808940 h 2819970"/>
              <a:gd name="connsiteX523" fmla="*/ 3669271 w 7768945"/>
              <a:gd name="connsiteY523" fmla="*/ 2803425 h 2819970"/>
              <a:gd name="connsiteX524" fmla="*/ 3634343 w 7768945"/>
              <a:gd name="connsiteY524" fmla="*/ 2798830 h 2819970"/>
              <a:gd name="connsiteX525" fmla="*/ 3600334 w 7768945"/>
              <a:gd name="connsiteY525" fmla="*/ 2791476 h 2819970"/>
              <a:gd name="connsiteX526" fmla="*/ 3565406 w 7768945"/>
              <a:gd name="connsiteY526" fmla="*/ 2784123 h 2819970"/>
              <a:gd name="connsiteX527" fmla="*/ 3531398 w 7768945"/>
              <a:gd name="connsiteY527" fmla="*/ 2775851 h 2819970"/>
              <a:gd name="connsiteX528" fmla="*/ 3498308 w 7768945"/>
              <a:gd name="connsiteY528" fmla="*/ 2765740 h 2819970"/>
              <a:gd name="connsiteX529" fmla="*/ 3465218 w 7768945"/>
              <a:gd name="connsiteY529" fmla="*/ 2756548 h 2819970"/>
              <a:gd name="connsiteX530" fmla="*/ 3431210 w 7768945"/>
              <a:gd name="connsiteY530" fmla="*/ 2745519 h 2819970"/>
              <a:gd name="connsiteX531" fmla="*/ 3399039 w 7768945"/>
              <a:gd name="connsiteY531" fmla="*/ 2734489 h 2819970"/>
              <a:gd name="connsiteX532" fmla="*/ 3366869 w 7768945"/>
              <a:gd name="connsiteY532" fmla="*/ 2721621 h 2819970"/>
              <a:gd name="connsiteX533" fmla="*/ 3335617 w 7768945"/>
              <a:gd name="connsiteY533" fmla="*/ 2709671 h 2819970"/>
              <a:gd name="connsiteX534" fmla="*/ 3303447 w 7768945"/>
              <a:gd name="connsiteY534" fmla="*/ 2695884 h 2819970"/>
              <a:gd name="connsiteX535" fmla="*/ 3273115 w 7768945"/>
              <a:gd name="connsiteY535" fmla="*/ 2681178 h 2819970"/>
              <a:gd name="connsiteX536" fmla="*/ 3242783 w 7768945"/>
              <a:gd name="connsiteY536" fmla="*/ 2666471 h 2819970"/>
              <a:gd name="connsiteX537" fmla="*/ 3212451 w 7768945"/>
              <a:gd name="connsiteY537" fmla="*/ 2649926 h 2819970"/>
              <a:gd name="connsiteX538" fmla="*/ 3182118 w 7768945"/>
              <a:gd name="connsiteY538" fmla="*/ 2632462 h 2819970"/>
              <a:gd name="connsiteX539" fmla="*/ 3152706 w 7768945"/>
              <a:gd name="connsiteY539" fmla="*/ 2615918 h 2819970"/>
              <a:gd name="connsiteX540" fmla="*/ 3124212 w 7768945"/>
              <a:gd name="connsiteY540" fmla="*/ 2597534 h 2819970"/>
              <a:gd name="connsiteX541" fmla="*/ 3095718 w 7768945"/>
              <a:gd name="connsiteY541" fmla="*/ 2579151 h 2819970"/>
              <a:gd name="connsiteX542" fmla="*/ 3068143 w 7768945"/>
              <a:gd name="connsiteY542" fmla="*/ 2560768 h 2819970"/>
              <a:gd name="connsiteX543" fmla="*/ 3040569 w 7768945"/>
              <a:gd name="connsiteY543" fmla="*/ 2539628 h 2819970"/>
              <a:gd name="connsiteX544" fmla="*/ 3012994 w 7768945"/>
              <a:gd name="connsiteY544" fmla="*/ 2519406 h 2819970"/>
              <a:gd name="connsiteX545" fmla="*/ 2986338 w 7768945"/>
              <a:gd name="connsiteY545" fmla="*/ 2497347 h 2819970"/>
              <a:gd name="connsiteX546" fmla="*/ 2961521 w 7768945"/>
              <a:gd name="connsiteY546" fmla="*/ 2476206 h 2819970"/>
              <a:gd name="connsiteX547" fmla="*/ 2935785 w 7768945"/>
              <a:gd name="connsiteY547" fmla="*/ 2453227 h 2819970"/>
              <a:gd name="connsiteX548" fmla="*/ 2910968 w 7768945"/>
              <a:gd name="connsiteY548" fmla="*/ 2431167 h 2819970"/>
              <a:gd name="connsiteX549" fmla="*/ 2887070 w 7768945"/>
              <a:gd name="connsiteY549" fmla="*/ 2407269 h 2819970"/>
              <a:gd name="connsiteX550" fmla="*/ 2863172 w 7768945"/>
              <a:gd name="connsiteY550" fmla="*/ 2383371 h 2819970"/>
              <a:gd name="connsiteX551" fmla="*/ 2839273 w 7768945"/>
              <a:gd name="connsiteY551" fmla="*/ 2358554 h 2819970"/>
              <a:gd name="connsiteX552" fmla="*/ 2818133 w 7768945"/>
              <a:gd name="connsiteY552" fmla="*/ 2332818 h 2819970"/>
              <a:gd name="connsiteX553" fmla="*/ 2796073 w 7768945"/>
              <a:gd name="connsiteY553" fmla="*/ 2306162 h 2819970"/>
              <a:gd name="connsiteX554" fmla="*/ 2774933 w 7768945"/>
              <a:gd name="connsiteY554" fmla="*/ 2280426 h 2819970"/>
              <a:gd name="connsiteX555" fmla="*/ 2754711 w 7768945"/>
              <a:gd name="connsiteY555" fmla="*/ 2253770 h 2819970"/>
              <a:gd name="connsiteX556" fmla="*/ 2733571 w 7768945"/>
              <a:gd name="connsiteY556" fmla="*/ 2226196 h 2819970"/>
              <a:gd name="connsiteX557" fmla="*/ 2714268 w 7768945"/>
              <a:gd name="connsiteY557" fmla="*/ 2198621 h 2819970"/>
              <a:gd name="connsiteX558" fmla="*/ 2695885 w 7768945"/>
              <a:gd name="connsiteY558" fmla="*/ 2170127 h 2819970"/>
              <a:gd name="connsiteX559" fmla="*/ 2678421 w 7768945"/>
              <a:gd name="connsiteY559" fmla="*/ 2140714 h 2819970"/>
              <a:gd name="connsiteX560" fmla="*/ 2660038 w 7768945"/>
              <a:gd name="connsiteY560" fmla="*/ 2111301 h 2819970"/>
              <a:gd name="connsiteX561" fmla="*/ 2643493 w 7768945"/>
              <a:gd name="connsiteY561" fmla="*/ 2081888 h 2819970"/>
              <a:gd name="connsiteX562" fmla="*/ 2627868 w 7768945"/>
              <a:gd name="connsiteY562" fmla="*/ 2051556 h 2819970"/>
              <a:gd name="connsiteX563" fmla="*/ 2613161 w 7768945"/>
              <a:gd name="connsiteY563" fmla="*/ 2021224 h 2819970"/>
              <a:gd name="connsiteX564" fmla="*/ 2598455 w 7768945"/>
              <a:gd name="connsiteY564" fmla="*/ 1989972 h 2819970"/>
              <a:gd name="connsiteX565" fmla="*/ 2584667 w 7768945"/>
              <a:gd name="connsiteY565" fmla="*/ 1958721 h 2819970"/>
              <a:gd name="connsiteX566" fmla="*/ 2570880 w 7768945"/>
              <a:gd name="connsiteY566" fmla="*/ 1927470 h 2819970"/>
              <a:gd name="connsiteX567" fmla="*/ 2559850 w 7768945"/>
              <a:gd name="connsiteY567" fmla="*/ 1895299 h 2819970"/>
              <a:gd name="connsiteX568" fmla="*/ 2547901 w 7768945"/>
              <a:gd name="connsiteY568" fmla="*/ 1863129 h 2819970"/>
              <a:gd name="connsiteX569" fmla="*/ 2536871 w 7768945"/>
              <a:gd name="connsiteY569" fmla="*/ 1829120 h 2819970"/>
              <a:gd name="connsiteX570" fmla="*/ 2526761 w 7768945"/>
              <a:gd name="connsiteY570" fmla="*/ 1796031 h 2819970"/>
              <a:gd name="connsiteX571" fmla="*/ 2518488 w 7768945"/>
              <a:gd name="connsiteY571" fmla="*/ 1762941 h 2819970"/>
              <a:gd name="connsiteX572" fmla="*/ 2509297 w 7768945"/>
              <a:gd name="connsiteY572" fmla="*/ 1728013 h 2819970"/>
              <a:gd name="connsiteX573" fmla="*/ 2502863 w 7768945"/>
              <a:gd name="connsiteY573" fmla="*/ 1694004 h 2819970"/>
              <a:gd name="connsiteX574" fmla="*/ 2495509 w 7768945"/>
              <a:gd name="connsiteY574" fmla="*/ 1659996 h 2819970"/>
              <a:gd name="connsiteX575" fmla="*/ 2489994 w 7768945"/>
              <a:gd name="connsiteY575" fmla="*/ 1624148 h 2819970"/>
              <a:gd name="connsiteX576" fmla="*/ 2485399 w 7768945"/>
              <a:gd name="connsiteY576" fmla="*/ 1589221 h 2819970"/>
              <a:gd name="connsiteX577" fmla="*/ 2480803 w 7768945"/>
              <a:gd name="connsiteY577" fmla="*/ 1554293 h 2819970"/>
              <a:gd name="connsiteX578" fmla="*/ 2478045 w 7768945"/>
              <a:gd name="connsiteY578" fmla="*/ 1518446 h 2819970"/>
              <a:gd name="connsiteX579" fmla="*/ 2475288 w 7768945"/>
              <a:gd name="connsiteY579" fmla="*/ 1482598 h 2819970"/>
              <a:gd name="connsiteX580" fmla="*/ 2474369 w 7768945"/>
              <a:gd name="connsiteY580" fmla="*/ 1445832 h 2819970"/>
              <a:gd name="connsiteX581" fmla="*/ 2474369 w 7768945"/>
              <a:gd name="connsiteY581" fmla="*/ 1409985 h 2819970"/>
              <a:gd name="connsiteX582" fmla="*/ 2474369 w 7768945"/>
              <a:gd name="connsiteY582" fmla="*/ 1382411 h 2819970"/>
              <a:gd name="connsiteX583" fmla="*/ 2473450 w 7768945"/>
              <a:gd name="connsiteY583" fmla="*/ 1354836 h 2819970"/>
              <a:gd name="connsiteX584" fmla="*/ 2471611 w 7768945"/>
              <a:gd name="connsiteY584" fmla="*/ 1327261 h 2819970"/>
              <a:gd name="connsiteX585" fmla="*/ 2467935 w 7768945"/>
              <a:gd name="connsiteY585" fmla="*/ 1301525 h 2819970"/>
              <a:gd name="connsiteX586" fmla="*/ 2465177 w 7768945"/>
              <a:gd name="connsiteY586" fmla="*/ 1274869 h 2819970"/>
              <a:gd name="connsiteX587" fmla="*/ 2462420 w 7768945"/>
              <a:gd name="connsiteY587" fmla="*/ 1248214 h 2819970"/>
              <a:gd name="connsiteX588" fmla="*/ 2457824 w 7768945"/>
              <a:gd name="connsiteY588" fmla="*/ 1221558 h 2819970"/>
              <a:gd name="connsiteX589" fmla="*/ 2452309 w 7768945"/>
              <a:gd name="connsiteY589" fmla="*/ 1195822 h 2819970"/>
              <a:gd name="connsiteX590" fmla="*/ 2446794 w 7768945"/>
              <a:gd name="connsiteY590" fmla="*/ 1170086 h 2819970"/>
              <a:gd name="connsiteX591" fmla="*/ 2441279 w 7768945"/>
              <a:gd name="connsiteY591" fmla="*/ 1144349 h 2819970"/>
              <a:gd name="connsiteX592" fmla="*/ 2433926 w 7768945"/>
              <a:gd name="connsiteY592" fmla="*/ 1118613 h 2819970"/>
              <a:gd name="connsiteX593" fmla="*/ 2426573 w 7768945"/>
              <a:gd name="connsiteY593" fmla="*/ 1093796 h 2819970"/>
              <a:gd name="connsiteX594" fmla="*/ 2418300 w 7768945"/>
              <a:gd name="connsiteY594" fmla="*/ 1068978 h 2819970"/>
              <a:gd name="connsiteX595" fmla="*/ 2409109 w 7768945"/>
              <a:gd name="connsiteY595" fmla="*/ 1044161 h 2819970"/>
              <a:gd name="connsiteX596" fmla="*/ 2400836 w 7768945"/>
              <a:gd name="connsiteY596" fmla="*/ 1020263 h 2819970"/>
              <a:gd name="connsiteX597" fmla="*/ 2390726 w 7768945"/>
              <a:gd name="connsiteY597" fmla="*/ 995446 h 2819970"/>
              <a:gd name="connsiteX598" fmla="*/ 2379696 w 7768945"/>
              <a:gd name="connsiteY598" fmla="*/ 971548 h 2819970"/>
              <a:gd name="connsiteX599" fmla="*/ 2369585 w 7768945"/>
              <a:gd name="connsiteY599" fmla="*/ 948569 h 2819970"/>
              <a:gd name="connsiteX600" fmla="*/ 2357636 w 7768945"/>
              <a:gd name="connsiteY600" fmla="*/ 925590 h 2819970"/>
              <a:gd name="connsiteX601" fmla="*/ 2345687 w 7768945"/>
              <a:gd name="connsiteY601" fmla="*/ 903530 h 2819970"/>
              <a:gd name="connsiteX602" fmla="*/ 2332819 w 7768945"/>
              <a:gd name="connsiteY602" fmla="*/ 880551 h 2819970"/>
              <a:gd name="connsiteX603" fmla="*/ 2319951 w 7768945"/>
              <a:gd name="connsiteY603" fmla="*/ 858492 h 2819970"/>
              <a:gd name="connsiteX604" fmla="*/ 2307082 w 7768945"/>
              <a:gd name="connsiteY604" fmla="*/ 836432 h 2819970"/>
              <a:gd name="connsiteX605" fmla="*/ 2293295 w 7768945"/>
              <a:gd name="connsiteY605" fmla="*/ 815291 h 2819970"/>
              <a:gd name="connsiteX606" fmla="*/ 2278589 w 7768945"/>
              <a:gd name="connsiteY606" fmla="*/ 795070 h 2819970"/>
              <a:gd name="connsiteX607" fmla="*/ 2262963 w 7768945"/>
              <a:gd name="connsiteY607" fmla="*/ 773010 h 2819970"/>
              <a:gd name="connsiteX608" fmla="*/ 2247337 w 7768945"/>
              <a:gd name="connsiteY608" fmla="*/ 753708 h 2819970"/>
              <a:gd name="connsiteX609" fmla="*/ 2230792 w 7768945"/>
              <a:gd name="connsiteY609" fmla="*/ 732567 h 2819970"/>
              <a:gd name="connsiteX610" fmla="*/ 2214248 w 7768945"/>
              <a:gd name="connsiteY610" fmla="*/ 714184 h 2819970"/>
              <a:gd name="connsiteX611" fmla="*/ 2197703 w 7768945"/>
              <a:gd name="connsiteY611" fmla="*/ 694882 h 2819970"/>
              <a:gd name="connsiteX612" fmla="*/ 2180239 w 7768945"/>
              <a:gd name="connsiteY612" fmla="*/ 676499 h 2819970"/>
              <a:gd name="connsiteX613" fmla="*/ 2162775 w 7768945"/>
              <a:gd name="connsiteY613" fmla="*/ 657197 h 2819970"/>
              <a:gd name="connsiteX614" fmla="*/ 2144392 w 7768945"/>
              <a:gd name="connsiteY614" fmla="*/ 639733 h 2819970"/>
              <a:gd name="connsiteX615" fmla="*/ 2125089 w 7768945"/>
              <a:gd name="connsiteY615" fmla="*/ 622269 h 2819970"/>
              <a:gd name="connsiteX616" fmla="*/ 2106706 w 7768945"/>
              <a:gd name="connsiteY616" fmla="*/ 605724 h 2819970"/>
              <a:gd name="connsiteX617" fmla="*/ 2087404 w 7768945"/>
              <a:gd name="connsiteY617" fmla="*/ 589179 h 2819970"/>
              <a:gd name="connsiteX618" fmla="*/ 2067183 w 7768945"/>
              <a:gd name="connsiteY618" fmla="*/ 573553 h 2819970"/>
              <a:gd name="connsiteX619" fmla="*/ 2046961 w 7768945"/>
              <a:gd name="connsiteY619" fmla="*/ 557928 h 2819970"/>
              <a:gd name="connsiteX620" fmla="*/ 2026740 w 7768945"/>
              <a:gd name="connsiteY620" fmla="*/ 543221 h 2819970"/>
              <a:gd name="connsiteX621" fmla="*/ 2004680 w 7768945"/>
              <a:gd name="connsiteY621" fmla="*/ 528515 h 2819970"/>
              <a:gd name="connsiteX622" fmla="*/ 1984458 w 7768945"/>
              <a:gd name="connsiteY622" fmla="*/ 513808 h 2819970"/>
              <a:gd name="connsiteX623" fmla="*/ 1961480 w 7768945"/>
              <a:gd name="connsiteY623" fmla="*/ 500940 h 2819970"/>
              <a:gd name="connsiteX624" fmla="*/ 1940339 w 7768945"/>
              <a:gd name="connsiteY624" fmla="*/ 487153 h 2819970"/>
              <a:gd name="connsiteX625" fmla="*/ 1917360 w 7768945"/>
              <a:gd name="connsiteY625" fmla="*/ 474285 h 2819970"/>
              <a:gd name="connsiteX626" fmla="*/ 1895301 w 7768945"/>
              <a:gd name="connsiteY626" fmla="*/ 462336 h 2819970"/>
              <a:gd name="connsiteX627" fmla="*/ 1871403 w 7768945"/>
              <a:gd name="connsiteY627" fmla="*/ 450386 h 2819970"/>
              <a:gd name="connsiteX628" fmla="*/ 1848424 w 7768945"/>
              <a:gd name="connsiteY628" fmla="*/ 440276 h 2819970"/>
              <a:gd name="connsiteX629" fmla="*/ 1824526 w 7768945"/>
              <a:gd name="connsiteY629" fmla="*/ 430165 h 2819970"/>
              <a:gd name="connsiteX630" fmla="*/ 1799708 w 7768945"/>
              <a:gd name="connsiteY630" fmla="*/ 420054 h 2819970"/>
              <a:gd name="connsiteX631" fmla="*/ 1776729 w 7768945"/>
              <a:gd name="connsiteY631" fmla="*/ 410863 h 2819970"/>
              <a:gd name="connsiteX632" fmla="*/ 1751912 w 7768945"/>
              <a:gd name="connsiteY632" fmla="*/ 401671 h 2819970"/>
              <a:gd name="connsiteX633" fmla="*/ 1726176 w 7768945"/>
              <a:gd name="connsiteY633" fmla="*/ 394318 h 2819970"/>
              <a:gd name="connsiteX634" fmla="*/ 1702277 w 7768945"/>
              <a:gd name="connsiteY634" fmla="*/ 386965 h 2819970"/>
              <a:gd name="connsiteX635" fmla="*/ 1676541 w 7768945"/>
              <a:gd name="connsiteY635" fmla="*/ 380531 h 2819970"/>
              <a:gd name="connsiteX636" fmla="*/ 1650805 w 7768945"/>
              <a:gd name="connsiteY636" fmla="*/ 373177 h 2819970"/>
              <a:gd name="connsiteX637" fmla="*/ 1625069 w 7768945"/>
              <a:gd name="connsiteY637" fmla="*/ 367662 h 2819970"/>
              <a:gd name="connsiteX638" fmla="*/ 1599332 w 7768945"/>
              <a:gd name="connsiteY638" fmla="*/ 362148 h 2819970"/>
              <a:gd name="connsiteX639" fmla="*/ 1572677 w 7768945"/>
              <a:gd name="connsiteY639" fmla="*/ 358471 h 2819970"/>
              <a:gd name="connsiteX640" fmla="*/ 1546021 w 7768945"/>
              <a:gd name="connsiteY640" fmla="*/ 354794 h 2819970"/>
              <a:gd name="connsiteX641" fmla="*/ 1518446 w 7768945"/>
              <a:gd name="connsiteY641" fmla="*/ 352037 h 2819970"/>
              <a:gd name="connsiteX642" fmla="*/ 1492710 w 7768945"/>
              <a:gd name="connsiteY642" fmla="*/ 350199 h 2819970"/>
              <a:gd name="connsiteX643" fmla="*/ 1465135 w 7768945"/>
              <a:gd name="connsiteY643" fmla="*/ 347441 h 2819970"/>
              <a:gd name="connsiteX644" fmla="*/ 1437560 w 7768945"/>
              <a:gd name="connsiteY644" fmla="*/ 346522 h 2819970"/>
              <a:gd name="connsiteX645" fmla="*/ 1409986 w 7768945"/>
              <a:gd name="connsiteY645" fmla="*/ 345603 h 2819970"/>
              <a:gd name="connsiteX646" fmla="*/ 1382411 w 7768945"/>
              <a:gd name="connsiteY646" fmla="*/ 346522 h 2819970"/>
              <a:gd name="connsiteX647" fmla="*/ 1355756 w 7768945"/>
              <a:gd name="connsiteY647" fmla="*/ 347441 h 2819970"/>
              <a:gd name="connsiteX648" fmla="*/ 1329100 w 7768945"/>
              <a:gd name="connsiteY648" fmla="*/ 350199 h 2819970"/>
              <a:gd name="connsiteX649" fmla="*/ 1301525 w 7768945"/>
              <a:gd name="connsiteY649" fmla="*/ 352037 h 2819970"/>
              <a:gd name="connsiteX650" fmla="*/ 1274870 w 7768945"/>
              <a:gd name="connsiteY650" fmla="*/ 354794 h 2819970"/>
              <a:gd name="connsiteX651" fmla="*/ 1248214 w 7768945"/>
              <a:gd name="connsiteY651" fmla="*/ 358471 h 2819970"/>
              <a:gd name="connsiteX652" fmla="*/ 1221559 w 7768945"/>
              <a:gd name="connsiteY652" fmla="*/ 362148 h 2819970"/>
              <a:gd name="connsiteX653" fmla="*/ 1196742 w 7768945"/>
              <a:gd name="connsiteY653" fmla="*/ 367662 h 2819970"/>
              <a:gd name="connsiteX654" fmla="*/ 1170086 w 7768945"/>
              <a:gd name="connsiteY654" fmla="*/ 373177 h 2819970"/>
              <a:gd name="connsiteX655" fmla="*/ 1144350 w 7768945"/>
              <a:gd name="connsiteY655" fmla="*/ 380531 h 2819970"/>
              <a:gd name="connsiteX656" fmla="*/ 1118614 w 7768945"/>
              <a:gd name="connsiteY656" fmla="*/ 386965 h 2819970"/>
              <a:gd name="connsiteX657" fmla="*/ 1094715 w 7768945"/>
              <a:gd name="connsiteY657" fmla="*/ 394318 h 2819970"/>
              <a:gd name="connsiteX658" fmla="*/ 1068979 w 7768945"/>
              <a:gd name="connsiteY658" fmla="*/ 401671 h 2819970"/>
              <a:gd name="connsiteX659" fmla="*/ 1044162 w 7768945"/>
              <a:gd name="connsiteY659" fmla="*/ 410863 h 2819970"/>
              <a:gd name="connsiteX660" fmla="*/ 1020263 w 7768945"/>
              <a:gd name="connsiteY660" fmla="*/ 420054 h 2819970"/>
              <a:gd name="connsiteX661" fmla="*/ 996365 w 7768945"/>
              <a:gd name="connsiteY661" fmla="*/ 430165 h 2819970"/>
              <a:gd name="connsiteX662" fmla="*/ 973386 w 7768945"/>
              <a:gd name="connsiteY662" fmla="*/ 440276 h 2819970"/>
              <a:gd name="connsiteX663" fmla="*/ 949488 w 7768945"/>
              <a:gd name="connsiteY663" fmla="*/ 450386 h 2819970"/>
              <a:gd name="connsiteX664" fmla="*/ 925590 w 7768945"/>
              <a:gd name="connsiteY664" fmla="*/ 462336 h 2819970"/>
              <a:gd name="connsiteX665" fmla="*/ 903531 w 7768945"/>
              <a:gd name="connsiteY665" fmla="*/ 474285 h 2819970"/>
              <a:gd name="connsiteX666" fmla="*/ 880552 w 7768945"/>
              <a:gd name="connsiteY666" fmla="*/ 487153 h 2819970"/>
              <a:gd name="connsiteX667" fmla="*/ 859411 w 7768945"/>
              <a:gd name="connsiteY667" fmla="*/ 500940 h 2819970"/>
              <a:gd name="connsiteX668" fmla="*/ 836432 w 7768945"/>
              <a:gd name="connsiteY668" fmla="*/ 513808 h 2819970"/>
              <a:gd name="connsiteX669" fmla="*/ 815292 w 7768945"/>
              <a:gd name="connsiteY669" fmla="*/ 528515 h 2819970"/>
              <a:gd name="connsiteX670" fmla="*/ 795070 w 7768945"/>
              <a:gd name="connsiteY670" fmla="*/ 543221 h 2819970"/>
              <a:gd name="connsiteX671" fmla="*/ 773930 w 7768945"/>
              <a:gd name="connsiteY671" fmla="*/ 557928 h 2819970"/>
              <a:gd name="connsiteX672" fmla="*/ 753708 w 7768945"/>
              <a:gd name="connsiteY672" fmla="*/ 573553 h 2819970"/>
              <a:gd name="connsiteX673" fmla="*/ 733487 w 7768945"/>
              <a:gd name="connsiteY673" fmla="*/ 589179 h 2819970"/>
              <a:gd name="connsiteX674" fmla="*/ 714185 w 7768945"/>
              <a:gd name="connsiteY674" fmla="*/ 605724 h 2819970"/>
              <a:gd name="connsiteX675" fmla="*/ 695802 w 7768945"/>
              <a:gd name="connsiteY675" fmla="*/ 622269 h 2819970"/>
              <a:gd name="connsiteX676" fmla="*/ 676499 w 7768945"/>
              <a:gd name="connsiteY676" fmla="*/ 639733 h 2819970"/>
              <a:gd name="connsiteX677" fmla="*/ 658116 w 7768945"/>
              <a:gd name="connsiteY677" fmla="*/ 657197 h 2819970"/>
              <a:gd name="connsiteX678" fmla="*/ 640652 w 7768945"/>
              <a:gd name="connsiteY678" fmla="*/ 676499 h 2819970"/>
              <a:gd name="connsiteX679" fmla="*/ 623188 w 7768945"/>
              <a:gd name="connsiteY679" fmla="*/ 694882 h 2819970"/>
              <a:gd name="connsiteX680" fmla="*/ 606643 w 7768945"/>
              <a:gd name="connsiteY680" fmla="*/ 714184 h 2819970"/>
              <a:gd name="connsiteX681" fmla="*/ 590098 w 7768945"/>
              <a:gd name="connsiteY681" fmla="*/ 732567 h 2819970"/>
              <a:gd name="connsiteX682" fmla="*/ 573553 w 7768945"/>
              <a:gd name="connsiteY682" fmla="*/ 753708 h 2819970"/>
              <a:gd name="connsiteX683" fmla="*/ 558847 w 7768945"/>
              <a:gd name="connsiteY683" fmla="*/ 773010 h 2819970"/>
              <a:gd name="connsiteX684" fmla="*/ 543221 w 7768945"/>
              <a:gd name="connsiteY684" fmla="*/ 795070 h 2819970"/>
              <a:gd name="connsiteX685" fmla="*/ 528515 w 7768945"/>
              <a:gd name="connsiteY685" fmla="*/ 815291 h 2819970"/>
              <a:gd name="connsiteX686" fmla="*/ 514728 w 7768945"/>
              <a:gd name="connsiteY686" fmla="*/ 836432 h 2819970"/>
              <a:gd name="connsiteX687" fmla="*/ 500940 w 7768945"/>
              <a:gd name="connsiteY687" fmla="*/ 858492 h 2819970"/>
              <a:gd name="connsiteX688" fmla="*/ 488072 w 7768945"/>
              <a:gd name="connsiteY688" fmla="*/ 880551 h 2819970"/>
              <a:gd name="connsiteX689" fmla="*/ 475204 w 7768945"/>
              <a:gd name="connsiteY689" fmla="*/ 903530 h 2819970"/>
              <a:gd name="connsiteX690" fmla="*/ 463255 w 7768945"/>
              <a:gd name="connsiteY690" fmla="*/ 925590 h 2819970"/>
              <a:gd name="connsiteX691" fmla="*/ 451306 w 7768945"/>
              <a:gd name="connsiteY691" fmla="*/ 948569 h 2819970"/>
              <a:gd name="connsiteX692" fmla="*/ 441195 w 7768945"/>
              <a:gd name="connsiteY692" fmla="*/ 971548 h 2819970"/>
              <a:gd name="connsiteX693" fmla="*/ 430165 w 7768945"/>
              <a:gd name="connsiteY693" fmla="*/ 995446 h 2819970"/>
              <a:gd name="connsiteX694" fmla="*/ 420055 w 7768945"/>
              <a:gd name="connsiteY694" fmla="*/ 1020263 h 2819970"/>
              <a:gd name="connsiteX695" fmla="*/ 411782 w 7768945"/>
              <a:gd name="connsiteY695" fmla="*/ 1044161 h 2819970"/>
              <a:gd name="connsiteX696" fmla="*/ 402591 w 7768945"/>
              <a:gd name="connsiteY696" fmla="*/ 1068978 h 2819970"/>
              <a:gd name="connsiteX697" fmla="*/ 395237 w 7768945"/>
              <a:gd name="connsiteY697" fmla="*/ 1093796 h 2819970"/>
              <a:gd name="connsiteX698" fmla="*/ 386965 w 7768945"/>
              <a:gd name="connsiteY698" fmla="*/ 1118613 h 2819970"/>
              <a:gd name="connsiteX699" fmla="*/ 380531 w 7768945"/>
              <a:gd name="connsiteY699" fmla="*/ 1144349 h 2819970"/>
              <a:gd name="connsiteX700" fmla="*/ 374097 w 7768945"/>
              <a:gd name="connsiteY700" fmla="*/ 1170086 h 2819970"/>
              <a:gd name="connsiteX701" fmla="*/ 368582 w 7768945"/>
              <a:gd name="connsiteY701" fmla="*/ 1195822 h 2819970"/>
              <a:gd name="connsiteX702" fmla="*/ 363986 w 7768945"/>
              <a:gd name="connsiteY702" fmla="*/ 1221558 h 2819970"/>
              <a:gd name="connsiteX703" fmla="*/ 358471 w 7768945"/>
              <a:gd name="connsiteY703" fmla="*/ 1248214 h 2819970"/>
              <a:gd name="connsiteX704" fmla="*/ 355713 w 7768945"/>
              <a:gd name="connsiteY704" fmla="*/ 1274869 h 2819970"/>
              <a:gd name="connsiteX705" fmla="*/ 352037 w 7768945"/>
              <a:gd name="connsiteY705" fmla="*/ 1301525 h 2819970"/>
              <a:gd name="connsiteX706" fmla="*/ 350198 w 7768945"/>
              <a:gd name="connsiteY706" fmla="*/ 1327261 h 2819970"/>
              <a:gd name="connsiteX707" fmla="*/ 347441 w 7768945"/>
              <a:gd name="connsiteY707" fmla="*/ 1354836 h 2819970"/>
              <a:gd name="connsiteX708" fmla="*/ 346522 w 7768945"/>
              <a:gd name="connsiteY708" fmla="*/ 1382411 h 2819970"/>
              <a:gd name="connsiteX709" fmla="*/ 346522 w 7768945"/>
              <a:gd name="connsiteY709" fmla="*/ 1409985 h 2819970"/>
              <a:gd name="connsiteX710" fmla="*/ 0 w 7768945"/>
              <a:gd name="connsiteY710" fmla="*/ 1409985 h 2819970"/>
              <a:gd name="connsiteX711" fmla="*/ 919 w 7768945"/>
              <a:gd name="connsiteY711" fmla="*/ 1374138 h 2819970"/>
              <a:gd name="connsiteX712" fmla="*/ 1838 w 7768945"/>
              <a:gd name="connsiteY712" fmla="*/ 1337372 h 2819970"/>
              <a:gd name="connsiteX713" fmla="*/ 4596 w 7768945"/>
              <a:gd name="connsiteY713" fmla="*/ 1301525 h 2819970"/>
              <a:gd name="connsiteX714" fmla="*/ 8273 w 7768945"/>
              <a:gd name="connsiteY714" fmla="*/ 1265678 h 2819970"/>
              <a:gd name="connsiteX715" fmla="*/ 11949 w 7768945"/>
              <a:gd name="connsiteY715" fmla="*/ 1230750 h 2819970"/>
              <a:gd name="connsiteX716" fmla="*/ 16545 w 7768945"/>
              <a:gd name="connsiteY716" fmla="*/ 1195822 h 2819970"/>
              <a:gd name="connsiteX717" fmla="*/ 22979 w 7768945"/>
              <a:gd name="connsiteY717" fmla="*/ 1159975 h 2819970"/>
              <a:gd name="connsiteX718" fmla="*/ 29413 w 7768945"/>
              <a:gd name="connsiteY718" fmla="*/ 1125966 h 2819970"/>
              <a:gd name="connsiteX719" fmla="*/ 35847 w 7768945"/>
              <a:gd name="connsiteY719" fmla="*/ 1091957 h 2819970"/>
              <a:gd name="connsiteX720" fmla="*/ 45039 w 7768945"/>
              <a:gd name="connsiteY720" fmla="*/ 1057029 h 2819970"/>
              <a:gd name="connsiteX721" fmla="*/ 54230 w 7768945"/>
              <a:gd name="connsiteY721" fmla="*/ 1023940 h 2819970"/>
              <a:gd name="connsiteX722" fmla="*/ 63422 w 7768945"/>
              <a:gd name="connsiteY722" fmla="*/ 990850 h 2819970"/>
              <a:gd name="connsiteX723" fmla="*/ 74452 w 7768945"/>
              <a:gd name="connsiteY723" fmla="*/ 956841 h 2819970"/>
              <a:gd name="connsiteX724" fmla="*/ 86401 w 7768945"/>
              <a:gd name="connsiteY724" fmla="*/ 924671 h 2819970"/>
              <a:gd name="connsiteX725" fmla="*/ 98350 w 7768945"/>
              <a:gd name="connsiteY725" fmla="*/ 892500 h 2819970"/>
              <a:gd name="connsiteX726" fmla="*/ 110299 w 7768945"/>
              <a:gd name="connsiteY726" fmla="*/ 861249 h 2819970"/>
              <a:gd name="connsiteX727" fmla="*/ 124086 w 7768945"/>
              <a:gd name="connsiteY727" fmla="*/ 829998 h 2819970"/>
              <a:gd name="connsiteX728" fmla="*/ 138792 w 7768945"/>
              <a:gd name="connsiteY728" fmla="*/ 798747 h 2819970"/>
              <a:gd name="connsiteX729" fmla="*/ 154418 w 7768945"/>
              <a:gd name="connsiteY729" fmla="*/ 768414 h 2819970"/>
              <a:gd name="connsiteX730" fmla="*/ 170044 w 7768945"/>
              <a:gd name="connsiteY730" fmla="*/ 738082 h 2819970"/>
              <a:gd name="connsiteX731" fmla="*/ 187508 w 7768945"/>
              <a:gd name="connsiteY731" fmla="*/ 708669 h 2819970"/>
              <a:gd name="connsiteX732" fmla="*/ 204972 w 7768945"/>
              <a:gd name="connsiteY732" fmla="*/ 679256 h 2819970"/>
              <a:gd name="connsiteX733" fmla="*/ 222436 w 7768945"/>
              <a:gd name="connsiteY733" fmla="*/ 649843 h 2819970"/>
              <a:gd name="connsiteX734" fmla="*/ 240819 w 7768945"/>
              <a:gd name="connsiteY734" fmla="*/ 621349 h 2819970"/>
              <a:gd name="connsiteX735" fmla="*/ 261040 w 7768945"/>
              <a:gd name="connsiteY735" fmla="*/ 593775 h 2819970"/>
              <a:gd name="connsiteX736" fmla="*/ 280343 w 7768945"/>
              <a:gd name="connsiteY736" fmla="*/ 566200 h 2819970"/>
              <a:gd name="connsiteX737" fmla="*/ 300564 w 7768945"/>
              <a:gd name="connsiteY737" fmla="*/ 539545 h 2819970"/>
              <a:gd name="connsiteX738" fmla="*/ 322624 w 7768945"/>
              <a:gd name="connsiteY738" fmla="*/ 513808 h 2819970"/>
              <a:gd name="connsiteX739" fmla="*/ 343764 w 7768945"/>
              <a:gd name="connsiteY739" fmla="*/ 487153 h 2819970"/>
              <a:gd name="connsiteX740" fmla="*/ 366743 w 7768945"/>
              <a:gd name="connsiteY740" fmla="*/ 461416 h 2819970"/>
              <a:gd name="connsiteX741" fmla="*/ 389722 w 7768945"/>
              <a:gd name="connsiteY741" fmla="*/ 436599 h 2819970"/>
              <a:gd name="connsiteX742" fmla="*/ 413620 w 7768945"/>
              <a:gd name="connsiteY742" fmla="*/ 412701 h 2819970"/>
              <a:gd name="connsiteX743" fmla="*/ 438438 w 7768945"/>
              <a:gd name="connsiteY743" fmla="*/ 388803 h 2819970"/>
              <a:gd name="connsiteX744" fmla="*/ 462336 w 7768945"/>
              <a:gd name="connsiteY744" fmla="*/ 366743 h 2819970"/>
              <a:gd name="connsiteX745" fmla="*/ 488072 w 7768945"/>
              <a:gd name="connsiteY745" fmla="*/ 343764 h 2819970"/>
              <a:gd name="connsiteX746" fmla="*/ 513808 w 7768945"/>
              <a:gd name="connsiteY746" fmla="*/ 322624 h 2819970"/>
              <a:gd name="connsiteX747" fmla="*/ 539545 w 7768945"/>
              <a:gd name="connsiteY747" fmla="*/ 300564 h 2819970"/>
              <a:gd name="connsiteX748" fmla="*/ 566200 w 7768945"/>
              <a:gd name="connsiteY748" fmla="*/ 280343 h 2819970"/>
              <a:gd name="connsiteX749" fmla="*/ 593775 w 7768945"/>
              <a:gd name="connsiteY749" fmla="*/ 259202 h 2819970"/>
              <a:gd name="connsiteX750" fmla="*/ 622269 w 7768945"/>
              <a:gd name="connsiteY750" fmla="*/ 240819 h 2819970"/>
              <a:gd name="connsiteX751" fmla="*/ 650763 w 7768945"/>
              <a:gd name="connsiteY751" fmla="*/ 222436 h 2819970"/>
              <a:gd name="connsiteX752" fmla="*/ 679256 w 7768945"/>
              <a:gd name="connsiteY752" fmla="*/ 204053 h 2819970"/>
              <a:gd name="connsiteX753" fmla="*/ 708670 w 7768945"/>
              <a:gd name="connsiteY753" fmla="*/ 187508 h 2819970"/>
              <a:gd name="connsiteX754" fmla="*/ 738083 w 7768945"/>
              <a:gd name="connsiteY754" fmla="*/ 170044 h 2819970"/>
              <a:gd name="connsiteX755" fmla="*/ 768415 w 7768945"/>
              <a:gd name="connsiteY755" fmla="*/ 153499 h 2819970"/>
              <a:gd name="connsiteX756" fmla="*/ 799666 w 7768945"/>
              <a:gd name="connsiteY756" fmla="*/ 138793 h 2819970"/>
              <a:gd name="connsiteX757" fmla="*/ 829998 w 7768945"/>
              <a:gd name="connsiteY757" fmla="*/ 124086 h 2819970"/>
              <a:gd name="connsiteX758" fmla="*/ 861250 w 7768945"/>
              <a:gd name="connsiteY758" fmla="*/ 110299 h 2819970"/>
              <a:gd name="connsiteX759" fmla="*/ 893420 w 7768945"/>
              <a:gd name="connsiteY759" fmla="*/ 98350 h 2819970"/>
              <a:gd name="connsiteX760" fmla="*/ 925590 w 7768945"/>
              <a:gd name="connsiteY760" fmla="*/ 85482 h 2819970"/>
              <a:gd name="connsiteX761" fmla="*/ 958680 w 7768945"/>
              <a:gd name="connsiteY761" fmla="*/ 74452 h 2819970"/>
              <a:gd name="connsiteX762" fmla="*/ 991770 w 7768945"/>
              <a:gd name="connsiteY762" fmla="*/ 63422 h 2819970"/>
              <a:gd name="connsiteX763" fmla="*/ 1023940 w 7768945"/>
              <a:gd name="connsiteY763" fmla="*/ 54230 h 2819970"/>
              <a:gd name="connsiteX764" fmla="*/ 1057949 w 7768945"/>
              <a:gd name="connsiteY764" fmla="*/ 44120 h 2819970"/>
              <a:gd name="connsiteX765" fmla="*/ 1091958 w 7768945"/>
              <a:gd name="connsiteY765" fmla="*/ 35847 h 2819970"/>
              <a:gd name="connsiteX766" fmla="*/ 1125967 w 7768945"/>
              <a:gd name="connsiteY766" fmla="*/ 28494 h 2819970"/>
              <a:gd name="connsiteX767" fmla="*/ 1160895 w 7768945"/>
              <a:gd name="connsiteY767" fmla="*/ 21141 h 2819970"/>
              <a:gd name="connsiteX768" fmla="*/ 1195822 w 7768945"/>
              <a:gd name="connsiteY768" fmla="*/ 16545 h 2819970"/>
              <a:gd name="connsiteX769" fmla="*/ 1230750 w 7768945"/>
              <a:gd name="connsiteY769" fmla="*/ 11030 h 2819970"/>
              <a:gd name="connsiteX770" fmla="*/ 1265679 w 7768945"/>
              <a:gd name="connsiteY770" fmla="*/ 6434 h 2819970"/>
              <a:gd name="connsiteX771" fmla="*/ 1302445 w 7768945"/>
              <a:gd name="connsiteY771" fmla="*/ 3677 h 2819970"/>
              <a:gd name="connsiteX772" fmla="*/ 1337372 w 7768945"/>
              <a:gd name="connsiteY772" fmla="*/ 1838 h 2819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</a:cxnLst>
            <a:rect l="l" t="t" r="r" b="b"/>
            <a:pathLst>
              <a:path w="7768945" h="2819970">
                <a:moveTo>
                  <a:pt x="1374139" y="0"/>
                </a:moveTo>
                <a:lnTo>
                  <a:pt x="1409986" y="0"/>
                </a:lnTo>
                <a:lnTo>
                  <a:pt x="1447671" y="0"/>
                </a:lnTo>
                <a:lnTo>
                  <a:pt x="1483519" y="1838"/>
                </a:lnTo>
                <a:lnTo>
                  <a:pt x="1518446" y="3677"/>
                </a:lnTo>
                <a:lnTo>
                  <a:pt x="1555212" y="6434"/>
                </a:lnTo>
                <a:lnTo>
                  <a:pt x="1590140" y="11030"/>
                </a:lnTo>
                <a:lnTo>
                  <a:pt x="1625987" y="16545"/>
                </a:lnTo>
                <a:lnTo>
                  <a:pt x="1659996" y="21141"/>
                </a:lnTo>
                <a:lnTo>
                  <a:pt x="1694005" y="28494"/>
                </a:lnTo>
                <a:lnTo>
                  <a:pt x="1728933" y="35847"/>
                </a:lnTo>
                <a:lnTo>
                  <a:pt x="1762942" y="44120"/>
                </a:lnTo>
                <a:lnTo>
                  <a:pt x="1796032" y="54230"/>
                </a:lnTo>
                <a:lnTo>
                  <a:pt x="1829121" y="63422"/>
                </a:lnTo>
                <a:lnTo>
                  <a:pt x="1863130" y="74452"/>
                </a:lnTo>
                <a:lnTo>
                  <a:pt x="1895301" y="85482"/>
                </a:lnTo>
                <a:lnTo>
                  <a:pt x="1927471" y="98350"/>
                </a:lnTo>
                <a:lnTo>
                  <a:pt x="1959641" y="110299"/>
                </a:lnTo>
                <a:lnTo>
                  <a:pt x="1990893" y="124086"/>
                </a:lnTo>
                <a:lnTo>
                  <a:pt x="2021225" y="138793"/>
                </a:lnTo>
                <a:lnTo>
                  <a:pt x="2052476" y="153499"/>
                </a:lnTo>
                <a:lnTo>
                  <a:pt x="2081889" y="170044"/>
                </a:lnTo>
                <a:lnTo>
                  <a:pt x="2112221" y="187508"/>
                </a:lnTo>
                <a:lnTo>
                  <a:pt x="2141634" y="204053"/>
                </a:lnTo>
                <a:lnTo>
                  <a:pt x="2170128" y="222436"/>
                </a:lnTo>
                <a:lnTo>
                  <a:pt x="2198622" y="240819"/>
                </a:lnTo>
                <a:lnTo>
                  <a:pt x="2227116" y="259202"/>
                </a:lnTo>
                <a:lnTo>
                  <a:pt x="2253771" y="280343"/>
                </a:lnTo>
                <a:lnTo>
                  <a:pt x="2281346" y="300564"/>
                </a:lnTo>
                <a:lnTo>
                  <a:pt x="2308002" y="322624"/>
                </a:lnTo>
                <a:lnTo>
                  <a:pt x="2332819" y="343764"/>
                </a:lnTo>
                <a:lnTo>
                  <a:pt x="2358555" y="366743"/>
                </a:lnTo>
                <a:lnTo>
                  <a:pt x="2383372" y="388803"/>
                </a:lnTo>
                <a:lnTo>
                  <a:pt x="2407270" y="412701"/>
                </a:lnTo>
                <a:lnTo>
                  <a:pt x="2431169" y="436599"/>
                </a:lnTo>
                <a:lnTo>
                  <a:pt x="2455067" y="461416"/>
                </a:lnTo>
                <a:lnTo>
                  <a:pt x="2477126" y="487153"/>
                </a:lnTo>
                <a:lnTo>
                  <a:pt x="2498267" y="513808"/>
                </a:lnTo>
                <a:lnTo>
                  <a:pt x="2520327" y="539545"/>
                </a:lnTo>
                <a:lnTo>
                  <a:pt x="2540548" y="566200"/>
                </a:lnTo>
                <a:lnTo>
                  <a:pt x="2560770" y="593775"/>
                </a:lnTo>
                <a:lnTo>
                  <a:pt x="2580072" y="621349"/>
                </a:lnTo>
                <a:lnTo>
                  <a:pt x="2598455" y="649843"/>
                </a:lnTo>
                <a:lnTo>
                  <a:pt x="2615919" y="679256"/>
                </a:lnTo>
                <a:lnTo>
                  <a:pt x="2634302" y="708669"/>
                </a:lnTo>
                <a:lnTo>
                  <a:pt x="2650847" y="738082"/>
                </a:lnTo>
                <a:lnTo>
                  <a:pt x="2666473" y="768414"/>
                </a:lnTo>
                <a:lnTo>
                  <a:pt x="2682098" y="798747"/>
                </a:lnTo>
                <a:lnTo>
                  <a:pt x="2695886" y="829998"/>
                </a:lnTo>
                <a:lnTo>
                  <a:pt x="2709673" y="861249"/>
                </a:lnTo>
                <a:lnTo>
                  <a:pt x="2723460" y="892500"/>
                </a:lnTo>
                <a:lnTo>
                  <a:pt x="2734490" y="924671"/>
                </a:lnTo>
                <a:lnTo>
                  <a:pt x="2746439" y="956841"/>
                </a:lnTo>
                <a:lnTo>
                  <a:pt x="2757469" y="990850"/>
                </a:lnTo>
                <a:lnTo>
                  <a:pt x="2767580" y="1023940"/>
                </a:lnTo>
                <a:lnTo>
                  <a:pt x="2775852" y="1057029"/>
                </a:lnTo>
                <a:lnTo>
                  <a:pt x="2785044" y="1091957"/>
                </a:lnTo>
                <a:lnTo>
                  <a:pt x="2791478" y="1125966"/>
                </a:lnTo>
                <a:lnTo>
                  <a:pt x="2798831" y="1159975"/>
                </a:lnTo>
                <a:lnTo>
                  <a:pt x="2804346" y="1195822"/>
                </a:lnTo>
                <a:lnTo>
                  <a:pt x="2808942" y="1230750"/>
                </a:lnTo>
                <a:lnTo>
                  <a:pt x="2813538" y="1265678"/>
                </a:lnTo>
                <a:lnTo>
                  <a:pt x="2816295" y="1301525"/>
                </a:lnTo>
                <a:lnTo>
                  <a:pt x="2819053" y="1337372"/>
                </a:lnTo>
                <a:lnTo>
                  <a:pt x="2819972" y="1374138"/>
                </a:lnTo>
                <a:lnTo>
                  <a:pt x="2820891" y="1409985"/>
                </a:lnTo>
                <a:lnTo>
                  <a:pt x="2819971" y="1409985"/>
                </a:lnTo>
                <a:lnTo>
                  <a:pt x="2819971" y="1437560"/>
                </a:lnTo>
                <a:lnTo>
                  <a:pt x="2821810" y="1465134"/>
                </a:lnTo>
                <a:lnTo>
                  <a:pt x="2822729" y="1492709"/>
                </a:lnTo>
                <a:lnTo>
                  <a:pt x="2826405" y="1518446"/>
                </a:lnTo>
                <a:lnTo>
                  <a:pt x="2829163" y="1545101"/>
                </a:lnTo>
                <a:lnTo>
                  <a:pt x="2832839" y="1571757"/>
                </a:lnTo>
                <a:lnTo>
                  <a:pt x="2836516" y="1598412"/>
                </a:lnTo>
                <a:lnTo>
                  <a:pt x="2842031" y="1624148"/>
                </a:lnTo>
                <a:lnTo>
                  <a:pt x="2847546" y="1649885"/>
                </a:lnTo>
                <a:lnTo>
                  <a:pt x="2853061" y="1675621"/>
                </a:lnTo>
                <a:lnTo>
                  <a:pt x="2860414" y="1701358"/>
                </a:lnTo>
                <a:lnTo>
                  <a:pt x="2867767" y="1726175"/>
                </a:lnTo>
                <a:lnTo>
                  <a:pt x="2876040" y="1750992"/>
                </a:lnTo>
                <a:lnTo>
                  <a:pt x="2885231" y="1775809"/>
                </a:lnTo>
                <a:lnTo>
                  <a:pt x="2893504" y="1799707"/>
                </a:lnTo>
                <a:lnTo>
                  <a:pt x="2903614" y="1824524"/>
                </a:lnTo>
                <a:lnTo>
                  <a:pt x="2914644" y="1848422"/>
                </a:lnTo>
                <a:lnTo>
                  <a:pt x="2924755" y="1871401"/>
                </a:lnTo>
                <a:lnTo>
                  <a:pt x="2936704" y="1894380"/>
                </a:lnTo>
                <a:lnTo>
                  <a:pt x="2948653" y="1916440"/>
                </a:lnTo>
                <a:lnTo>
                  <a:pt x="2961521" y="1939419"/>
                </a:lnTo>
                <a:lnTo>
                  <a:pt x="2974389" y="1961479"/>
                </a:lnTo>
                <a:lnTo>
                  <a:pt x="2987258" y="1983538"/>
                </a:lnTo>
                <a:lnTo>
                  <a:pt x="3001964" y="2004679"/>
                </a:lnTo>
                <a:lnTo>
                  <a:pt x="3015751" y="2024900"/>
                </a:lnTo>
                <a:lnTo>
                  <a:pt x="3031377" y="2046960"/>
                </a:lnTo>
                <a:lnTo>
                  <a:pt x="3047003" y="2066262"/>
                </a:lnTo>
                <a:lnTo>
                  <a:pt x="3063547" y="2087403"/>
                </a:lnTo>
                <a:lnTo>
                  <a:pt x="3080092" y="2105786"/>
                </a:lnTo>
                <a:lnTo>
                  <a:pt x="3096637" y="2125088"/>
                </a:lnTo>
                <a:lnTo>
                  <a:pt x="3114101" y="2143472"/>
                </a:lnTo>
                <a:lnTo>
                  <a:pt x="3131565" y="2162774"/>
                </a:lnTo>
                <a:lnTo>
                  <a:pt x="3149948" y="2180238"/>
                </a:lnTo>
                <a:lnTo>
                  <a:pt x="3169250" y="2197702"/>
                </a:lnTo>
                <a:lnTo>
                  <a:pt x="3187633" y="2214247"/>
                </a:lnTo>
                <a:lnTo>
                  <a:pt x="3206936" y="2230791"/>
                </a:lnTo>
                <a:lnTo>
                  <a:pt x="3227157" y="2246417"/>
                </a:lnTo>
                <a:lnTo>
                  <a:pt x="3247379" y="2262043"/>
                </a:lnTo>
                <a:lnTo>
                  <a:pt x="3267600" y="2276749"/>
                </a:lnTo>
                <a:lnTo>
                  <a:pt x="3289660" y="2291456"/>
                </a:lnTo>
                <a:lnTo>
                  <a:pt x="3310800" y="2306162"/>
                </a:lnTo>
                <a:lnTo>
                  <a:pt x="3332860" y="2319030"/>
                </a:lnTo>
                <a:lnTo>
                  <a:pt x="3354001" y="2332818"/>
                </a:lnTo>
                <a:lnTo>
                  <a:pt x="3376979" y="2345686"/>
                </a:lnTo>
                <a:lnTo>
                  <a:pt x="3399039" y="2357635"/>
                </a:lnTo>
                <a:lnTo>
                  <a:pt x="3422937" y="2369584"/>
                </a:lnTo>
                <a:lnTo>
                  <a:pt x="3445916" y="2379695"/>
                </a:lnTo>
                <a:lnTo>
                  <a:pt x="3469814" y="2389805"/>
                </a:lnTo>
                <a:lnTo>
                  <a:pt x="3494631" y="2399916"/>
                </a:lnTo>
                <a:lnTo>
                  <a:pt x="3517610" y="2409108"/>
                </a:lnTo>
                <a:lnTo>
                  <a:pt x="3543347" y="2418299"/>
                </a:lnTo>
                <a:lnTo>
                  <a:pt x="3568164" y="2425652"/>
                </a:lnTo>
                <a:lnTo>
                  <a:pt x="3592981" y="2433006"/>
                </a:lnTo>
                <a:lnTo>
                  <a:pt x="3617798" y="2439440"/>
                </a:lnTo>
                <a:lnTo>
                  <a:pt x="3644454" y="2446793"/>
                </a:lnTo>
                <a:lnTo>
                  <a:pt x="3669271" y="2452308"/>
                </a:lnTo>
                <a:lnTo>
                  <a:pt x="3695926" y="2457823"/>
                </a:lnTo>
                <a:lnTo>
                  <a:pt x="3721663" y="2461499"/>
                </a:lnTo>
                <a:lnTo>
                  <a:pt x="3748318" y="2465176"/>
                </a:lnTo>
                <a:lnTo>
                  <a:pt x="3775893" y="2467934"/>
                </a:lnTo>
                <a:lnTo>
                  <a:pt x="3801629" y="2469772"/>
                </a:lnTo>
                <a:lnTo>
                  <a:pt x="3829204" y="2472529"/>
                </a:lnTo>
                <a:lnTo>
                  <a:pt x="3856779" y="2473448"/>
                </a:lnTo>
                <a:lnTo>
                  <a:pt x="3884353" y="2474368"/>
                </a:lnTo>
                <a:lnTo>
                  <a:pt x="3911928" y="2473448"/>
                </a:lnTo>
                <a:lnTo>
                  <a:pt x="3939503" y="2472529"/>
                </a:lnTo>
                <a:lnTo>
                  <a:pt x="3965239" y="2469772"/>
                </a:lnTo>
                <a:lnTo>
                  <a:pt x="3992814" y="2467934"/>
                </a:lnTo>
                <a:lnTo>
                  <a:pt x="4019469" y="2465176"/>
                </a:lnTo>
                <a:lnTo>
                  <a:pt x="4046125" y="2461499"/>
                </a:lnTo>
                <a:lnTo>
                  <a:pt x="4072780" y="2457823"/>
                </a:lnTo>
                <a:lnTo>
                  <a:pt x="4097597" y="2452308"/>
                </a:lnTo>
                <a:lnTo>
                  <a:pt x="4124253" y="2446793"/>
                </a:lnTo>
                <a:lnTo>
                  <a:pt x="4149989" y="2439440"/>
                </a:lnTo>
                <a:lnTo>
                  <a:pt x="4175726" y="2433006"/>
                </a:lnTo>
                <a:lnTo>
                  <a:pt x="4200543" y="2425652"/>
                </a:lnTo>
                <a:lnTo>
                  <a:pt x="4225360" y="2418299"/>
                </a:lnTo>
                <a:lnTo>
                  <a:pt x="4250177" y="2409108"/>
                </a:lnTo>
                <a:lnTo>
                  <a:pt x="4274075" y="2399916"/>
                </a:lnTo>
                <a:lnTo>
                  <a:pt x="4297973" y="2389805"/>
                </a:lnTo>
                <a:lnTo>
                  <a:pt x="4320952" y="2379695"/>
                </a:lnTo>
                <a:lnTo>
                  <a:pt x="4344850" y="2369584"/>
                </a:lnTo>
                <a:lnTo>
                  <a:pt x="4368748" y="2357635"/>
                </a:lnTo>
                <a:lnTo>
                  <a:pt x="4390808" y="2345686"/>
                </a:lnTo>
                <a:lnTo>
                  <a:pt x="4413787" y="2332818"/>
                </a:lnTo>
                <a:lnTo>
                  <a:pt x="4435847" y="2319030"/>
                </a:lnTo>
                <a:lnTo>
                  <a:pt x="4457906" y="2306162"/>
                </a:lnTo>
                <a:lnTo>
                  <a:pt x="4479047" y="2291456"/>
                </a:lnTo>
                <a:lnTo>
                  <a:pt x="4499268" y="2276749"/>
                </a:lnTo>
                <a:lnTo>
                  <a:pt x="4520409" y="2262043"/>
                </a:lnTo>
                <a:lnTo>
                  <a:pt x="4540630" y="2246417"/>
                </a:lnTo>
                <a:lnTo>
                  <a:pt x="4560852" y="2230791"/>
                </a:lnTo>
                <a:lnTo>
                  <a:pt x="4580154" y="2214247"/>
                </a:lnTo>
                <a:lnTo>
                  <a:pt x="4599456" y="2197702"/>
                </a:lnTo>
                <a:lnTo>
                  <a:pt x="4617839" y="2180238"/>
                </a:lnTo>
                <a:lnTo>
                  <a:pt x="4636223" y="2162774"/>
                </a:lnTo>
                <a:lnTo>
                  <a:pt x="4654606" y="2143472"/>
                </a:lnTo>
                <a:lnTo>
                  <a:pt x="4671150" y="2125088"/>
                </a:lnTo>
                <a:lnTo>
                  <a:pt x="4688614" y="2105786"/>
                </a:lnTo>
                <a:lnTo>
                  <a:pt x="4704240" y="2087403"/>
                </a:lnTo>
                <a:lnTo>
                  <a:pt x="4720785" y="2066262"/>
                </a:lnTo>
                <a:lnTo>
                  <a:pt x="4736411" y="2046960"/>
                </a:lnTo>
                <a:lnTo>
                  <a:pt x="4751117" y="2024900"/>
                </a:lnTo>
                <a:lnTo>
                  <a:pt x="4765823" y="2004679"/>
                </a:lnTo>
                <a:lnTo>
                  <a:pt x="4779611" y="1983538"/>
                </a:lnTo>
                <a:lnTo>
                  <a:pt x="4793398" y="1961479"/>
                </a:lnTo>
                <a:lnTo>
                  <a:pt x="4806266" y="1939419"/>
                </a:lnTo>
                <a:lnTo>
                  <a:pt x="4819134" y="1916440"/>
                </a:lnTo>
                <a:lnTo>
                  <a:pt x="4832003" y="1894380"/>
                </a:lnTo>
                <a:lnTo>
                  <a:pt x="4843033" y="1871401"/>
                </a:lnTo>
                <a:lnTo>
                  <a:pt x="4853143" y="1848422"/>
                </a:lnTo>
                <a:lnTo>
                  <a:pt x="4864173" y="1824524"/>
                </a:lnTo>
                <a:lnTo>
                  <a:pt x="4874284" y="1799707"/>
                </a:lnTo>
                <a:lnTo>
                  <a:pt x="4882556" y="1775809"/>
                </a:lnTo>
                <a:lnTo>
                  <a:pt x="4891748" y="1750992"/>
                </a:lnTo>
                <a:lnTo>
                  <a:pt x="4899101" y="1726175"/>
                </a:lnTo>
                <a:lnTo>
                  <a:pt x="4907373" y="1701358"/>
                </a:lnTo>
                <a:lnTo>
                  <a:pt x="4913808" y="1675621"/>
                </a:lnTo>
                <a:lnTo>
                  <a:pt x="4920242" y="1649885"/>
                </a:lnTo>
                <a:lnTo>
                  <a:pt x="4925757" y="1624148"/>
                </a:lnTo>
                <a:lnTo>
                  <a:pt x="4930352" y="1598412"/>
                </a:lnTo>
                <a:lnTo>
                  <a:pt x="4935867" y="1571757"/>
                </a:lnTo>
                <a:lnTo>
                  <a:pt x="4939544" y="1545101"/>
                </a:lnTo>
                <a:lnTo>
                  <a:pt x="4942301" y="1518446"/>
                </a:lnTo>
                <a:lnTo>
                  <a:pt x="4944140" y="1492709"/>
                </a:lnTo>
                <a:lnTo>
                  <a:pt x="4946897" y="1465134"/>
                </a:lnTo>
                <a:lnTo>
                  <a:pt x="4947816" y="1437560"/>
                </a:lnTo>
                <a:lnTo>
                  <a:pt x="4947816" y="1409985"/>
                </a:lnTo>
                <a:lnTo>
                  <a:pt x="4948056" y="1409985"/>
                </a:lnTo>
                <a:lnTo>
                  <a:pt x="4948975" y="1374138"/>
                </a:lnTo>
                <a:lnTo>
                  <a:pt x="4949895" y="1337372"/>
                </a:lnTo>
                <a:lnTo>
                  <a:pt x="4952652" y="1301525"/>
                </a:lnTo>
                <a:lnTo>
                  <a:pt x="4956329" y="1265678"/>
                </a:lnTo>
                <a:lnTo>
                  <a:pt x="4960005" y="1230750"/>
                </a:lnTo>
                <a:lnTo>
                  <a:pt x="4964601" y="1195822"/>
                </a:lnTo>
                <a:lnTo>
                  <a:pt x="4971035" y="1159975"/>
                </a:lnTo>
                <a:lnTo>
                  <a:pt x="4977469" y="1125966"/>
                </a:lnTo>
                <a:lnTo>
                  <a:pt x="4983903" y="1091957"/>
                </a:lnTo>
                <a:lnTo>
                  <a:pt x="4993095" y="1057029"/>
                </a:lnTo>
                <a:lnTo>
                  <a:pt x="5002286" y="1023940"/>
                </a:lnTo>
                <a:lnTo>
                  <a:pt x="5011478" y="990850"/>
                </a:lnTo>
                <a:lnTo>
                  <a:pt x="5022508" y="956841"/>
                </a:lnTo>
                <a:lnTo>
                  <a:pt x="5034457" y="924671"/>
                </a:lnTo>
                <a:lnTo>
                  <a:pt x="5046406" y="892500"/>
                </a:lnTo>
                <a:lnTo>
                  <a:pt x="5058355" y="861249"/>
                </a:lnTo>
                <a:lnTo>
                  <a:pt x="5072142" y="829998"/>
                </a:lnTo>
                <a:lnTo>
                  <a:pt x="5086849" y="798747"/>
                </a:lnTo>
                <a:lnTo>
                  <a:pt x="5102474" y="768414"/>
                </a:lnTo>
                <a:lnTo>
                  <a:pt x="5118100" y="738082"/>
                </a:lnTo>
                <a:lnTo>
                  <a:pt x="5135564" y="708669"/>
                </a:lnTo>
                <a:lnTo>
                  <a:pt x="5153028" y="679256"/>
                </a:lnTo>
                <a:lnTo>
                  <a:pt x="5170492" y="649843"/>
                </a:lnTo>
                <a:lnTo>
                  <a:pt x="5188875" y="621349"/>
                </a:lnTo>
                <a:lnTo>
                  <a:pt x="5209096" y="593775"/>
                </a:lnTo>
                <a:lnTo>
                  <a:pt x="5228399" y="566200"/>
                </a:lnTo>
                <a:lnTo>
                  <a:pt x="5248620" y="539545"/>
                </a:lnTo>
                <a:lnTo>
                  <a:pt x="5270680" y="513808"/>
                </a:lnTo>
                <a:lnTo>
                  <a:pt x="5291820" y="487153"/>
                </a:lnTo>
                <a:lnTo>
                  <a:pt x="5314799" y="461416"/>
                </a:lnTo>
                <a:lnTo>
                  <a:pt x="5337778" y="436599"/>
                </a:lnTo>
                <a:lnTo>
                  <a:pt x="5361676" y="412701"/>
                </a:lnTo>
                <a:lnTo>
                  <a:pt x="5386494" y="388803"/>
                </a:lnTo>
                <a:lnTo>
                  <a:pt x="5410392" y="366743"/>
                </a:lnTo>
                <a:lnTo>
                  <a:pt x="5436128" y="343764"/>
                </a:lnTo>
                <a:lnTo>
                  <a:pt x="5461864" y="322624"/>
                </a:lnTo>
                <a:lnTo>
                  <a:pt x="5487601" y="300564"/>
                </a:lnTo>
                <a:lnTo>
                  <a:pt x="5514256" y="280343"/>
                </a:lnTo>
                <a:lnTo>
                  <a:pt x="5541831" y="259202"/>
                </a:lnTo>
                <a:lnTo>
                  <a:pt x="5570325" y="240819"/>
                </a:lnTo>
                <a:lnTo>
                  <a:pt x="5598818" y="222436"/>
                </a:lnTo>
                <a:lnTo>
                  <a:pt x="5627312" y="204053"/>
                </a:lnTo>
                <a:lnTo>
                  <a:pt x="5656725" y="187508"/>
                </a:lnTo>
                <a:lnTo>
                  <a:pt x="5686138" y="170044"/>
                </a:lnTo>
                <a:lnTo>
                  <a:pt x="5716470" y="153499"/>
                </a:lnTo>
                <a:lnTo>
                  <a:pt x="5747722" y="138793"/>
                </a:lnTo>
                <a:lnTo>
                  <a:pt x="5778054" y="124086"/>
                </a:lnTo>
                <a:lnTo>
                  <a:pt x="5809305" y="110299"/>
                </a:lnTo>
                <a:lnTo>
                  <a:pt x="5841476" y="98350"/>
                </a:lnTo>
                <a:lnTo>
                  <a:pt x="5873646" y="85482"/>
                </a:lnTo>
                <a:lnTo>
                  <a:pt x="5906736" y="74452"/>
                </a:lnTo>
                <a:lnTo>
                  <a:pt x="5939825" y="63422"/>
                </a:lnTo>
                <a:lnTo>
                  <a:pt x="5971996" y="54230"/>
                </a:lnTo>
                <a:lnTo>
                  <a:pt x="6006004" y="44120"/>
                </a:lnTo>
                <a:lnTo>
                  <a:pt x="6040013" y="35847"/>
                </a:lnTo>
                <a:lnTo>
                  <a:pt x="6074022" y="28494"/>
                </a:lnTo>
                <a:lnTo>
                  <a:pt x="6108950" y="21141"/>
                </a:lnTo>
                <a:lnTo>
                  <a:pt x="6143878" y="16545"/>
                </a:lnTo>
                <a:lnTo>
                  <a:pt x="6178806" y="11030"/>
                </a:lnTo>
                <a:lnTo>
                  <a:pt x="6213734" y="6434"/>
                </a:lnTo>
                <a:lnTo>
                  <a:pt x="6250500" y="3677"/>
                </a:lnTo>
                <a:lnTo>
                  <a:pt x="6285428" y="1838"/>
                </a:lnTo>
                <a:lnTo>
                  <a:pt x="6322194" y="0"/>
                </a:lnTo>
                <a:lnTo>
                  <a:pt x="6358041" y="0"/>
                </a:lnTo>
                <a:lnTo>
                  <a:pt x="6395726" y="0"/>
                </a:lnTo>
                <a:lnTo>
                  <a:pt x="6431573" y="1838"/>
                </a:lnTo>
                <a:lnTo>
                  <a:pt x="6466501" y="3677"/>
                </a:lnTo>
                <a:lnTo>
                  <a:pt x="6503268" y="6434"/>
                </a:lnTo>
                <a:lnTo>
                  <a:pt x="6538196" y="11030"/>
                </a:lnTo>
                <a:lnTo>
                  <a:pt x="6574042" y="16545"/>
                </a:lnTo>
                <a:lnTo>
                  <a:pt x="6608051" y="21141"/>
                </a:lnTo>
                <a:lnTo>
                  <a:pt x="6642060" y="28494"/>
                </a:lnTo>
                <a:lnTo>
                  <a:pt x="6676988" y="35847"/>
                </a:lnTo>
                <a:lnTo>
                  <a:pt x="6710997" y="44120"/>
                </a:lnTo>
                <a:lnTo>
                  <a:pt x="6744086" y="54230"/>
                </a:lnTo>
                <a:lnTo>
                  <a:pt x="6777176" y="63422"/>
                </a:lnTo>
                <a:lnTo>
                  <a:pt x="6811185" y="74452"/>
                </a:lnTo>
                <a:lnTo>
                  <a:pt x="6843355" y="85482"/>
                </a:lnTo>
                <a:lnTo>
                  <a:pt x="6875526" y="98350"/>
                </a:lnTo>
                <a:lnTo>
                  <a:pt x="6907696" y="110299"/>
                </a:lnTo>
                <a:lnTo>
                  <a:pt x="6938947" y="124086"/>
                </a:lnTo>
                <a:lnTo>
                  <a:pt x="6969280" y="138793"/>
                </a:lnTo>
                <a:lnTo>
                  <a:pt x="7000531" y="153499"/>
                </a:lnTo>
                <a:lnTo>
                  <a:pt x="7029944" y="170044"/>
                </a:lnTo>
                <a:lnTo>
                  <a:pt x="7060276" y="187508"/>
                </a:lnTo>
                <a:lnTo>
                  <a:pt x="7089689" y="204053"/>
                </a:lnTo>
                <a:lnTo>
                  <a:pt x="7118183" y="222436"/>
                </a:lnTo>
                <a:lnTo>
                  <a:pt x="7146676" y="240819"/>
                </a:lnTo>
                <a:lnTo>
                  <a:pt x="7175170" y="259202"/>
                </a:lnTo>
                <a:lnTo>
                  <a:pt x="7201826" y="280343"/>
                </a:lnTo>
                <a:lnTo>
                  <a:pt x="7229400" y="300564"/>
                </a:lnTo>
                <a:lnTo>
                  <a:pt x="7256056" y="322624"/>
                </a:lnTo>
                <a:lnTo>
                  <a:pt x="7280873" y="343764"/>
                </a:lnTo>
                <a:lnTo>
                  <a:pt x="7306610" y="366743"/>
                </a:lnTo>
                <a:lnTo>
                  <a:pt x="7331427" y="388803"/>
                </a:lnTo>
                <a:lnTo>
                  <a:pt x="7355325" y="412701"/>
                </a:lnTo>
                <a:lnTo>
                  <a:pt x="7379223" y="436599"/>
                </a:lnTo>
                <a:lnTo>
                  <a:pt x="7403121" y="461416"/>
                </a:lnTo>
                <a:lnTo>
                  <a:pt x="7425181" y="487153"/>
                </a:lnTo>
                <a:lnTo>
                  <a:pt x="7446321" y="513808"/>
                </a:lnTo>
                <a:lnTo>
                  <a:pt x="7468381" y="539545"/>
                </a:lnTo>
                <a:lnTo>
                  <a:pt x="7488602" y="566200"/>
                </a:lnTo>
                <a:lnTo>
                  <a:pt x="7508824" y="593775"/>
                </a:lnTo>
                <a:lnTo>
                  <a:pt x="7528126" y="621349"/>
                </a:lnTo>
                <a:lnTo>
                  <a:pt x="7546509" y="649843"/>
                </a:lnTo>
                <a:lnTo>
                  <a:pt x="7563973" y="679256"/>
                </a:lnTo>
                <a:lnTo>
                  <a:pt x="7582356" y="708669"/>
                </a:lnTo>
                <a:lnTo>
                  <a:pt x="7598901" y="738082"/>
                </a:lnTo>
                <a:lnTo>
                  <a:pt x="7614527" y="768414"/>
                </a:lnTo>
                <a:lnTo>
                  <a:pt x="7630152" y="798747"/>
                </a:lnTo>
                <a:lnTo>
                  <a:pt x="7643940" y="829998"/>
                </a:lnTo>
                <a:lnTo>
                  <a:pt x="7657727" y="861249"/>
                </a:lnTo>
                <a:lnTo>
                  <a:pt x="7671514" y="892500"/>
                </a:lnTo>
                <a:lnTo>
                  <a:pt x="7682544" y="924671"/>
                </a:lnTo>
                <a:lnTo>
                  <a:pt x="7694494" y="956841"/>
                </a:lnTo>
                <a:lnTo>
                  <a:pt x="7705523" y="990850"/>
                </a:lnTo>
                <a:lnTo>
                  <a:pt x="7715634" y="1023940"/>
                </a:lnTo>
                <a:lnTo>
                  <a:pt x="7723906" y="1057029"/>
                </a:lnTo>
                <a:lnTo>
                  <a:pt x="7733098" y="1091957"/>
                </a:lnTo>
                <a:lnTo>
                  <a:pt x="7739532" y="1125966"/>
                </a:lnTo>
                <a:lnTo>
                  <a:pt x="7746885" y="1159975"/>
                </a:lnTo>
                <a:lnTo>
                  <a:pt x="7752400" y="1195822"/>
                </a:lnTo>
                <a:lnTo>
                  <a:pt x="7756996" y="1230750"/>
                </a:lnTo>
                <a:lnTo>
                  <a:pt x="7761592" y="1265678"/>
                </a:lnTo>
                <a:lnTo>
                  <a:pt x="7764349" y="1301525"/>
                </a:lnTo>
                <a:lnTo>
                  <a:pt x="7767107" y="1337372"/>
                </a:lnTo>
                <a:lnTo>
                  <a:pt x="7768026" y="1374138"/>
                </a:lnTo>
                <a:lnTo>
                  <a:pt x="7768945" y="1409985"/>
                </a:lnTo>
                <a:lnTo>
                  <a:pt x="7422423" y="1409985"/>
                </a:lnTo>
                <a:lnTo>
                  <a:pt x="7422423" y="1382411"/>
                </a:lnTo>
                <a:lnTo>
                  <a:pt x="7421504" y="1354836"/>
                </a:lnTo>
                <a:lnTo>
                  <a:pt x="7419666" y="1327261"/>
                </a:lnTo>
                <a:lnTo>
                  <a:pt x="7415989" y="1301525"/>
                </a:lnTo>
                <a:lnTo>
                  <a:pt x="7413232" y="1274869"/>
                </a:lnTo>
                <a:lnTo>
                  <a:pt x="7410474" y="1248214"/>
                </a:lnTo>
                <a:lnTo>
                  <a:pt x="7405878" y="1221558"/>
                </a:lnTo>
                <a:lnTo>
                  <a:pt x="7400364" y="1195822"/>
                </a:lnTo>
                <a:lnTo>
                  <a:pt x="7394848" y="1170086"/>
                </a:lnTo>
                <a:lnTo>
                  <a:pt x="7389334" y="1144349"/>
                </a:lnTo>
                <a:lnTo>
                  <a:pt x="7381980" y="1118613"/>
                </a:lnTo>
                <a:lnTo>
                  <a:pt x="7374627" y="1093796"/>
                </a:lnTo>
                <a:lnTo>
                  <a:pt x="7366355" y="1068978"/>
                </a:lnTo>
                <a:lnTo>
                  <a:pt x="7357163" y="1044161"/>
                </a:lnTo>
                <a:lnTo>
                  <a:pt x="7348891" y="1020263"/>
                </a:lnTo>
                <a:lnTo>
                  <a:pt x="7338780" y="995446"/>
                </a:lnTo>
                <a:lnTo>
                  <a:pt x="7327750" y="971548"/>
                </a:lnTo>
                <a:lnTo>
                  <a:pt x="7317640" y="948569"/>
                </a:lnTo>
                <a:lnTo>
                  <a:pt x="7305690" y="925590"/>
                </a:lnTo>
                <a:lnTo>
                  <a:pt x="7293742" y="903530"/>
                </a:lnTo>
                <a:lnTo>
                  <a:pt x="7280873" y="880551"/>
                </a:lnTo>
                <a:lnTo>
                  <a:pt x="7268005" y="858492"/>
                </a:lnTo>
                <a:lnTo>
                  <a:pt x="7255137" y="836432"/>
                </a:lnTo>
                <a:lnTo>
                  <a:pt x="7241350" y="815291"/>
                </a:lnTo>
                <a:lnTo>
                  <a:pt x="7226643" y="795070"/>
                </a:lnTo>
                <a:lnTo>
                  <a:pt x="7211018" y="773010"/>
                </a:lnTo>
                <a:lnTo>
                  <a:pt x="7195392" y="753708"/>
                </a:lnTo>
                <a:lnTo>
                  <a:pt x="7178847" y="732567"/>
                </a:lnTo>
                <a:lnTo>
                  <a:pt x="7162302" y="714184"/>
                </a:lnTo>
                <a:lnTo>
                  <a:pt x="7145758" y="694882"/>
                </a:lnTo>
                <a:lnTo>
                  <a:pt x="7128294" y="676499"/>
                </a:lnTo>
                <a:lnTo>
                  <a:pt x="7110830" y="657197"/>
                </a:lnTo>
                <a:lnTo>
                  <a:pt x="7092446" y="639733"/>
                </a:lnTo>
                <a:lnTo>
                  <a:pt x="7073144" y="622269"/>
                </a:lnTo>
                <a:lnTo>
                  <a:pt x="7054761" y="605724"/>
                </a:lnTo>
                <a:lnTo>
                  <a:pt x="7035459" y="589179"/>
                </a:lnTo>
                <a:lnTo>
                  <a:pt x="7015237" y="573553"/>
                </a:lnTo>
                <a:lnTo>
                  <a:pt x="6995016" y="557928"/>
                </a:lnTo>
                <a:lnTo>
                  <a:pt x="6974794" y="543221"/>
                </a:lnTo>
                <a:lnTo>
                  <a:pt x="6952735" y="528515"/>
                </a:lnTo>
                <a:lnTo>
                  <a:pt x="6932513" y="513808"/>
                </a:lnTo>
                <a:lnTo>
                  <a:pt x="6909534" y="500940"/>
                </a:lnTo>
                <a:lnTo>
                  <a:pt x="6888394" y="487153"/>
                </a:lnTo>
                <a:lnTo>
                  <a:pt x="6865415" y="474285"/>
                </a:lnTo>
                <a:lnTo>
                  <a:pt x="6843355" y="462336"/>
                </a:lnTo>
                <a:lnTo>
                  <a:pt x="6819457" y="450386"/>
                </a:lnTo>
                <a:lnTo>
                  <a:pt x="6796478" y="440276"/>
                </a:lnTo>
                <a:lnTo>
                  <a:pt x="6772580" y="430165"/>
                </a:lnTo>
                <a:lnTo>
                  <a:pt x="6747763" y="420054"/>
                </a:lnTo>
                <a:lnTo>
                  <a:pt x="6724784" y="410863"/>
                </a:lnTo>
                <a:lnTo>
                  <a:pt x="6699967" y="401671"/>
                </a:lnTo>
                <a:lnTo>
                  <a:pt x="6674230" y="394318"/>
                </a:lnTo>
                <a:lnTo>
                  <a:pt x="6650332" y="386965"/>
                </a:lnTo>
                <a:lnTo>
                  <a:pt x="6624596" y="380531"/>
                </a:lnTo>
                <a:lnTo>
                  <a:pt x="6598860" y="373177"/>
                </a:lnTo>
                <a:lnTo>
                  <a:pt x="6573123" y="367662"/>
                </a:lnTo>
                <a:lnTo>
                  <a:pt x="6547387" y="362148"/>
                </a:lnTo>
                <a:lnTo>
                  <a:pt x="6520732" y="358471"/>
                </a:lnTo>
                <a:lnTo>
                  <a:pt x="6494076" y="354794"/>
                </a:lnTo>
                <a:lnTo>
                  <a:pt x="6466501" y="352037"/>
                </a:lnTo>
                <a:lnTo>
                  <a:pt x="6440765" y="350199"/>
                </a:lnTo>
                <a:lnTo>
                  <a:pt x="6413190" y="347441"/>
                </a:lnTo>
                <a:lnTo>
                  <a:pt x="6385616" y="346522"/>
                </a:lnTo>
                <a:lnTo>
                  <a:pt x="6358041" y="345603"/>
                </a:lnTo>
                <a:lnTo>
                  <a:pt x="6330466" y="346522"/>
                </a:lnTo>
                <a:lnTo>
                  <a:pt x="6303811" y="347441"/>
                </a:lnTo>
                <a:lnTo>
                  <a:pt x="6277155" y="350199"/>
                </a:lnTo>
                <a:lnTo>
                  <a:pt x="6249580" y="352037"/>
                </a:lnTo>
                <a:lnTo>
                  <a:pt x="6222925" y="354794"/>
                </a:lnTo>
                <a:lnTo>
                  <a:pt x="6196270" y="358471"/>
                </a:lnTo>
                <a:lnTo>
                  <a:pt x="6169614" y="362148"/>
                </a:lnTo>
                <a:lnTo>
                  <a:pt x="6144797" y="367662"/>
                </a:lnTo>
                <a:lnTo>
                  <a:pt x="6118141" y="373177"/>
                </a:lnTo>
                <a:lnTo>
                  <a:pt x="6092405" y="380531"/>
                </a:lnTo>
                <a:lnTo>
                  <a:pt x="6066669" y="386965"/>
                </a:lnTo>
                <a:lnTo>
                  <a:pt x="6042771" y="394318"/>
                </a:lnTo>
                <a:lnTo>
                  <a:pt x="6017034" y="401671"/>
                </a:lnTo>
                <a:lnTo>
                  <a:pt x="5992217" y="410863"/>
                </a:lnTo>
                <a:lnTo>
                  <a:pt x="5968319" y="420054"/>
                </a:lnTo>
                <a:lnTo>
                  <a:pt x="5944421" y="430165"/>
                </a:lnTo>
                <a:lnTo>
                  <a:pt x="5921442" y="440276"/>
                </a:lnTo>
                <a:lnTo>
                  <a:pt x="5897544" y="450386"/>
                </a:lnTo>
                <a:lnTo>
                  <a:pt x="5873646" y="462336"/>
                </a:lnTo>
                <a:lnTo>
                  <a:pt x="5851586" y="474285"/>
                </a:lnTo>
                <a:lnTo>
                  <a:pt x="5828607" y="487153"/>
                </a:lnTo>
                <a:lnTo>
                  <a:pt x="5807467" y="500940"/>
                </a:lnTo>
                <a:lnTo>
                  <a:pt x="5784488" y="513808"/>
                </a:lnTo>
                <a:lnTo>
                  <a:pt x="5763347" y="528515"/>
                </a:lnTo>
                <a:lnTo>
                  <a:pt x="5743126" y="543221"/>
                </a:lnTo>
                <a:lnTo>
                  <a:pt x="5721985" y="557928"/>
                </a:lnTo>
                <a:lnTo>
                  <a:pt x="5701764" y="573553"/>
                </a:lnTo>
                <a:lnTo>
                  <a:pt x="5681543" y="589179"/>
                </a:lnTo>
                <a:lnTo>
                  <a:pt x="5662240" y="605724"/>
                </a:lnTo>
                <a:lnTo>
                  <a:pt x="5643857" y="622269"/>
                </a:lnTo>
                <a:lnTo>
                  <a:pt x="5624555" y="639733"/>
                </a:lnTo>
                <a:lnTo>
                  <a:pt x="5606172" y="657197"/>
                </a:lnTo>
                <a:lnTo>
                  <a:pt x="5588708" y="676499"/>
                </a:lnTo>
                <a:lnTo>
                  <a:pt x="5571244" y="694882"/>
                </a:lnTo>
                <a:lnTo>
                  <a:pt x="5554699" y="714184"/>
                </a:lnTo>
                <a:lnTo>
                  <a:pt x="5538154" y="732567"/>
                </a:lnTo>
                <a:lnTo>
                  <a:pt x="5521609" y="753708"/>
                </a:lnTo>
                <a:lnTo>
                  <a:pt x="5506903" y="773010"/>
                </a:lnTo>
                <a:lnTo>
                  <a:pt x="5491277" y="795070"/>
                </a:lnTo>
                <a:lnTo>
                  <a:pt x="5476571" y="815291"/>
                </a:lnTo>
                <a:lnTo>
                  <a:pt x="5462783" y="836432"/>
                </a:lnTo>
                <a:lnTo>
                  <a:pt x="5448996" y="858492"/>
                </a:lnTo>
                <a:lnTo>
                  <a:pt x="5436128" y="880551"/>
                </a:lnTo>
                <a:lnTo>
                  <a:pt x="5423260" y="903530"/>
                </a:lnTo>
                <a:lnTo>
                  <a:pt x="5411311" y="925590"/>
                </a:lnTo>
                <a:lnTo>
                  <a:pt x="5399362" y="948569"/>
                </a:lnTo>
                <a:lnTo>
                  <a:pt x="5389251" y="971548"/>
                </a:lnTo>
                <a:lnTo>
                  <a:pt x="5378221" y="995446"/>
                </a:lnTo>
                <a:lnTo>
                  <a:pt x="5368110" y="1020263"/>
                </a:lnTo>
                <a:lnTo>
                  <a:pt x="5359838" y="1044161"/>
                </a:lnTo>
                <a:lnTo>
                  <a:pt x="5350646" y="1068978"/>
                </a:lnTo>
                <a:lnTo>
                  <a:pt x="5343293" y="1093796"/>
                </a:lnTo>
                <a:lnTo>
                  <a:pt x="5335021" y="1118613"/>
                </a:lnTo>
                <a:lnTo>
                  <a:pt x="5328587" y="1144349"/>
                </a:lnTo>
                <a:lnTo>
                  <a:pt x="5322153" y="1170086"/>
                </a:lnTo>
                <a:lnTo>
                  <a:pt x="5316638" y="1195822"/>
                </a:lnTo>
                <a:lnTo>
                  <a:pt x="5312042" y="1221558"/>
                </a:lnTo>
                <a:lnTo>
                  <a:pt x="5306527" y="1248214"/>
                </a:lnTo>
                <a:lnTo>
                  <a:pt x="5303770" y="1274869"/>
                </a:lnTo>
                <a:lnTo>
                  <a:pt x="5300093" y="1301525"/>
                </a:lnTo>
                <a:lnTo>
                  <a:pt x="5298255" y="1327261"/>
                </a:lnTo>
                <a:lnTo>
                  <a:pt x="5295497" y="1354836"/>
                </a:lnTo>
                <a:lnTo>
                  <a:pt x="5294578" y="1382411"/>
                </a:lnTo>
                <a:lnTo>
                  <a:pt x="5294578" y="1409985"/>
                </a:lnTo>
                <a:lnTo>
                  <a:pt x="5294338" y="1409985"/>
                </a:lnTo>
                <a:lnTo>
                  <a:pt x="5293419" y="1445832"/>
                </a:lnTo>
                <a:lnTo>
                  <a:pt x="5292500" y="1482598"/>
                </a:lnTo>
                <a:lnTo>
                  <a:pt x="5290662" y="1518446"/>
                </a:lnTo>
                <a:lnTo>
                  <a:pt x="5286066" y="1554293"/>
                </a:lnTo>
                <a:lnTo>
                  <a:pt x="5282389" y="1589221"/>
                </a:lnTo>
                <a:lnTo>
                  <a:pt x="5277793" y="1624148"/>
                </a:lnTo>
                <a:lnTo>
                  <a:pt x="5271359" y="1659996"/>
                </a:lnTo>
                <a:lnTo>
                  <a:pt x="5265844" y="1694004"/>
                </a:lnTo>
                <a:lnTo>
                  <a:pt x="5258491" y="1728013"/>
                </a:lnTo>
                <a:lnTo>
                  <a:pt x="5249300" y="1762941"/>
                </a:lnTo>
                <a:lnTo>
                  <a:pt x="5240108" y="1796031"/>
                </a:lnTo>
                <a:lnTo>
                  <a:pt x="5230916" y="1829120"/>
                </a:lnTo>
                <a:lnTo>
                  <a:pt x="5219887" y="1863129"/>
                </a:lnTo>
                <a:lnTo>
                  <a:pt x="5207938" y="1895299"/>
                </a:lnTo>
                <a:lnTo>
                  <a:pt x="5195988" y="1927470"/>
                </a:lnTo>
                <a:lnTo>
                  <a:pt x="5184039" y="1958721"/>
                </a:lnTo>
                <a:lnTo>
                  <a:pt x="5170252" y="1989972"/>
                </a:lnTo>
                <a:lnTo>
                  <a:pt x="5155546" y="2021224"/>
                </a:lnTo>
                <a:lnTo>
                  <a:pt x="5139920" y="2051556"/>
                </a:lnTo>
                <a:lnTo>
                  <a:pt x="5124294" y="2081888"/>
                </a:lnTo>
                <a:lnTo>
                  <a:pt x="5106830" y="2111301"/>
                </a:lnTo>
                <a:lnTo>
                  <a:pt x="5089366" y="2140714"/>
                </a:lnTo>
                <a:lnTo>
                  <a:pt x="5071902" y="2170127"/>
                </a:lnTo>
                <a:lnTo>
                  <a:pt x="5053519" y="2198621"/>
                </a:lnTo>
                <a:lnTo>
                  <a:pt x="5033298" y="2226196"/>
                </a:lnTo>
                <a:lnTo>
                  <a:pt x="5013996" y="2253770"/>
                </a:lnTo>
                <a:lnTo>
                  <a:pt x="4993774" y="2280426"/>
                </a:lnTo>
                <a:lnTo>
                  <a:pt x="4971715" y="2306162"/>
                </a:lnTo>
                <a:lnTo>
                  <a:pt x="4950574" y="2332818"/>
                </a:lnTo>
                <a:lnTo>
                  <a:pt x="4927595" y="2358554"/>
                </a:lnTo>
                <a:lnTo>
                  <a:pt x="4904616" y="2383371"/>
                </a:lnTo>
                <a:lnTo>
                  <a:pt x="4880718" y="2407269"/>
                </a:lnTo>
                <a:lnTo>
                  <a:pt x="4857739" y="2431167"/>
                </a:lnTo>
                <a:lnTo>
                  <a:pt x="4832003" y="2453227"/>
                </a:lnTo>
                <a:lnTo>
                  <a:pt x="4806266" y="2476206"/>
                </a:lnTo>
                <a:lnTo>
                  <a:pt x="4780530" y="2497347"/>
                </a:lnTo>
                <a:lnTo>
                  <a:pt x="4754794" y="2519406"/>
                </a:lnTo>
                <a:lnTo>
                  <a:pt x="4728138" y="2539628"/>
                </a:lnTo>
                <a:lnTo>
                  <a:pt x="4700563" y="2560768"/>
                </a:lnTo>
                <a:lnTo>
                  <a:pt x="4672070" y="2579151"/>
                </a:lnTo>
                <a:lnTo>
                  <a:pt x="4643576" y="2597534"/>
                </a:lnTo>
                <a:lnTo>
                  <a:pt x="4615082" y="2615918"/>
                </a:lnTo>
                <a:lnTo>
                  <a:pt x="4585669" y="2632462"/>
                </a:lnTo>
                <a:lnTo>
                  <a:pt x="4556256" y="2649926"/>
                </a:lnTo>
                <a:lnTo>
                  <a:pt x="4525924" y="2666471"/>
                </a:lnTo>
                <a:lnTo>
                  <a:pt x="4495592" y="2681178"/>
                </a:lnTo>
                <a:lnTo>
                  <a:pt x="4464340" y="2695884"/>
                </a:lnTo>
                <a:lnTo>
                  <a:pt x="4433089" y="2709671"/>
                </a:lnTo>
                <a:lnTo>
                  <a:pt x="4400919" y="2721621"/>
                </a:lnTo>
                <a:lnTo>
                  <a:pt x="4369667" y="2734489"/>
                </a:lnTo>
                <a:lnTo>
                  <a:pt x="4335659" y="2745519"/>
                </a:lnTo>
                <a:lnTo>
                  <a:pt x="4303488" y="2756548"/>
                </a:lnTo>
                <a:lnTo>
                  <a:pt x="4270399" y="2765740"/>
                </a:lnTo>
                <a:lnTo>
                  <a:pt x="4236390" y="2775851"/>
                </a:lnTo>
                <a:lnTo>
                  <a:pt x="4202381" y="2784123"/>
                </a:lnTo>
                <a:lnTo>
                  <a:pt x="4168372" y="2791476"/>
                </a:lnTo>
                <a:lnTo>
                  <a:pt x="4133444" y="2798830"/>
                </a:lnTo>
                <a:lnTo>
                  <a:pt x="4098517" y="2803425"/>
                </a:lnTo>
                <a:lnTo>
                  <a:pt x="4063589" y="2808940"/>
                </a:lnTo>
                <a:lnTo>
                  <a:pt x="4028661" y="2813536"/>
                </a:lnTo>
                <a:lnTo>
                  <a:pt x="3991895" y="2816294"/>
                </a:lnTo>
                <a:lnTo>
                  <a:pt x="3956967" y="2818132"/>
                </a:lnTo>
                <a:lnTo>
                  <a:pt x="3920200" y="2819970"/>
                </a:lnTo>
                <a:lnTo>
                  <a:pt x="3884353" y="2819970"/>
                </a:lnTo>
                <a:lnTo>
                  <a:pt x="3847587" y="2819970"/>
                </a:lnTo>
                <a:lnTo>
                  <a:pt x="3811740" y="2818132"/>
                </a:lnTo>
                <a:lnTo>
                  <a:pt x="3775893" y="2816294"/>
                </a:lnTo>
                <a:lnTo>
                  <a:pt x="3740046" y="2813536"/>
                </a:lnTo>
                <a:lnTo>
                  <a:pt x="3704199" y="2808940"/>
                </a:lnTo>
                <a:lnTo>
                  <a:pt x="3669271" y="2803425"/>
                </a:lnTo>
                <a:lnTo>
                  <a:pt x="3634343" y="2798830"/>
                </a:lnTo>
                <a:lnTo>
                  <a:pt x="3600334" y="2791476"/>
                </a:lnTo>
                <a:lnTo>
                  <a:pt x="3565406" y="2784123"/>
                </a:lnTo>
                <a:lnTo>
                  <a:pt x="3531398" y="2775851"/>
                </a:lnTo>
                <a:lnTo>
                  <a:pt x="3498308" y="2765740"/>
                </a:lnTo>
                <a:lnTo>
                  <a:pt x="3465218" y="2756548"/>
                </a:lnTo>
                <a:lnTo>
                  <a:pt x="3431210" y="2745519"/>
                </a:lnTo>
                <a:lnTo>
                  <a:pt x="3399039" y="2734489"/>
                </a:lnTo>
                <a:lnTo>
                  <a:pt x="3366869" y="2721621"/>
                </a:lnTo>
                <a:lnTo>
                  <a:pt x="3335617" y="2709671"/>
                </a:lnTo>
                <a:lnTo>
                  <a:pt x="3303447" y="2695884"/>
                </a:lnTo>
                <a:lnTo>
                  <a:pt x="3273115" y="2681178"/>
                </a:lnTo>
                <a:lnTo>
                  <a:pt x="3242783" y="2666471"/>
                </a:lnTo>
                <a:lnTo>
                  <a:pt x="3212451" y="2649926"/>
                </a:lnTo>
                <a:lnTo>
                  <a:pt x="3182118" y="2632462"/>
                </a:lnTo>
                <a:lnTo>
                  <a:pt x="3152706" y="2615918"/>
                </a:lnTo>
                <a:lnTo>
                  <a:pt x="3124212" y="2597534"/>
                </a:lnTo>
                <a:lnTo>
                  <a:pt x="3095718" y="2579151"/>
                </a:lnTo>
                <a:lnTo>
                  <a:pt x="3068143" y="2560768"/>
                </a:lnTo>
                <a:lnTo>
                  <a:pt x="3040569" y="2539628"/>
                </a:lnTo>
                <a:lnTo>
                  <a:pt x="3012994" y="2519406"/>
                </a:lnTo>
                <a:lnTo>
                  <a:pt x="2986338" y="2497347"/>
                </a:lnTo>
                <a:lnTo>
                  <a:pt x="2961521" y="2476206"/>
                </a:lnTo>
                <a:lnTo>
                  <a:pt x="2935785" y="2453227"/>
                </a:lnTo>
                <a:lnTo>
                  <a:pt x="2910968" y="2431167"/>
                </a:lnTo>
                <a:lnTo>
                  <a:pt x="2887070" y="2407269"/>
                </a:lnTo>
                <a:lnTo>
                  <a:pt x="2863172" y="2383371"/>
                </a:lnTo>
                <a:lnTo>
                  <a:pt x="2839273" y="2358554"/>
                </a:lnTo>
                <a:lnTo>
                  <a:pt x="2818133" y="2332818"/>
                </a:lnTo>
                <a:lnTo>
                  <a:pt x="2796073" y="2306162"/>
                </a:lnTo>
                <a:lnTo>
                  <a:pt x="2774933" y="2280426"/>
                </a:lnTo>
                <a:lnTo>
                  <a:pt x="2754711" y="2253770"/>
                </a:lnTo>
                <a:lnTo>
                  <a:pt x="2733571" y="2226196"/>
                </a:lnTo>
                <a:lnTo>
                  <a:pt x="2714268" y="2198621"/>
                </a:lnTo>
                <a:lnTo>
                  <a:pt x="2695885" y="2170127"/>
                </a:lnTo>
                <a:lnTo>
                  <a:pt x="2678421" y="2140714"/>
                </a:lnTo>
                <a:lnTo>
                  <a:pt x="2660038" y="2111301"/>
                </a:lnTo>
                <a:lnTo>
                  <a:pt x="2643493" y="2081888"/>
                </a:lnTo>
                <a:lnTo>
                  <a:pt x="2627868" y="2051556"/>
                </a:lnTo>
                <a:lnTo>
                  <a:pt x="2613161" y="2021224"/>
                </a:lnTo>
                <a:lnTo>
                  <a:pt x="2598455" y="1989972"/>
                </a:lnTo>
                <a:lnTo>
                  <a:pt x="2584667" y="1958721"/>
                </a:lnTo>
                <a:lnTo>
                  <a:pt x="2570880" y="1927470"/>
                </a:lnTo>
                <a:lnTo>
                  <a:pt x="2559850" y="1895299"/>
                </a:lnTo>
                <a:lnTo>
                  <a:pt x="2547901" y="1863129"/>
                </a:lnTo>
                <a:lnTo>
                  <a:pt x="2536871" y="1829120"/>
                </a:lnTo>
                <a:lnTo>
                  <a:pt x="2526761" y="1796031"/>
                </a:lnTo>
                <a:lnTo>
                  <a:pt x="2518488" y="1762941"/>
                </a:lnTo>
                <a:lnTo>
                  <a:pt x="2509297" y="1728013"/>
                </a:lnTo>
                <a:lnTo>
                  <a:pt x="2502863" y="1694004"/>
                </a:lnTo>
                <a:lnTo>
                  <a:pt x="2495509" y="1659996"/>
                </a:lnTo>
                <a:lnTo>
                  <a:pt x="2489994" y="1624148"/>
                </a:lnTo>
                <a:lnTo>
                  <a:pt x="2485399" y="1589221"/>
                </a:lnTo>
                <a:lnTo>
                  <a:pt x="2480803" y="1554293"/>
                </a:lnTo>
                <a:lnTo>
                  <a:pt x="2478045" y="1518446"/>
                </a:lnTo>
                <a:lnTo>
                  <a:pt x="2475288" y="1482598"/>
                </a:lnTo>
                <a:lnTo>
                  <a:pt x="2474369" y="1445832"/>
                </a:lnTo>
                <a:lnTo>
                  <a:pt x="2474369" y="1409985"/>
                </a:lnTo>
                <a:lnTo>
                  <a:pt x="2474369" y="1382411"/>
                </a:lnTo>
                <a:lnTo>
                  <a:pt x="2473450" y="1354836"/>
                </a:lnTo>
                <a:lnTo>
                  <a:pt x="2471611" y="1327261"/>
                </a:lnTo>
                <a:lnTo>
                  <a:pt x="2467935" y="1301525"/>
                </a:lnTo>
                <a:lnTo>
                  <a:pt x="2465177" y="1274869"/>
                </a:lnTo>
                <a:lnTo>
                  <a:pt x="2462420" y="1248214"/>
                </a:lnTo>
                <a:lnTo>
                  <a:pt x="2457824" y="1221558"/>
                </a:lnTo>
                <a:lnTo>
                  <a:pt x="2452309" y="1195822"/>
                </a:lnTo>
                <a:lnTo>
                  <a:pt x="2446794" y="1170086"/>
                </a:lnTo>
                <a:lnTo>
                  <a:pt x="2441279" y="1144349"/>
                </a:lnTo>
                <a:lnTo>
                  <a:pt x="2433926" y="1118613"/>
                </a:lnTo>
                <a:lnTo>
                  <a:pt x="2426573" y="1093796"/>
                </a:lnTo>
                <a:lnTo>
                  <a:pt x="2418300" y="1068978"/>
                </a:lnTo>
                <a:lnTo>
                  <a:pt x="2409109" y="1044161"/>
                </a:lnTo>
                <a:lnTo>
                  <a:pt x="2400836" y="1020263"/>
                </a:lnTo>
                <a:lnTo>
                  <a:pt x="2390726" y="995446"/>
                </a:lnTo>
                <a:lnTo>
                  <a:pt x="2379696" y="971548"/>
                </a:lnTo>
                <a:lnTo>
                  <a:pt x="2369585" y="948569"/>
                </a:lnTo>
                <a:lnTo>
                  <a:pt x="2357636" y="925590"/>
                </a:lnTo>
                <a:lnTo>
                  <a:pt x="2345687" y="903530"/>
                </a:lnTo>
                <a:lnTo>
                  <a:pt x="2332819" y="880551"/>
                </a:lnTo>
                <a:lnTo>
                  <a:pt x="2319951" y="858492"/>
                </a:lnTo>
                <a:lnTo>
                  <a:pt x="2307082" y="836432"/>
                </a:lnTo>
                <a:lnTo>
                  <a:pt x="2293295" y="815291"/>
                </a:lnTo>
                <a:lnTo>
                  <a:pt x="2278589" y="795070"/>
                </a:lnTo>
                <a:lnTo>
                  <a:pt x="2262963" y="773010"/>
                </a:lnTo>
                <a:lnTo>
                  <a:pt x="2247337" y="753708"/>
                </a:lnTo>
                <a:lnTo>
                  <a:pt x="2230792" y="732567"/>
                </a:lnTo>
                <a:lnTo>
                  <a:pt x="2214248" y="714184"/>
                </a:lnTo>
                <a:lnTo>
                  <a:pt x="2197703" y="694882"/>
                </a:lnTo>
                <a:lnTo>
                  <a:pt x="2180239" y="676499"/>
                </a:lnTo>
                <a:lnTo>
                  <a:pt x="2162775" y="657197"/>
                </a:lnTo>
                <a:lnTo>
                  <a:pt x="2144392" y="639733"/>
                </a:lnTo>
                <a:lnTo>
                  <a:pt x="2125089" y="622269"/>
                </a:lnTo>
                <a:lnTo>
                  <a:pt x="2106706" y="605724"/>
                </a:lnTo>
                <a:lnTo>
                  <a:pt x="2087404" y="589179"/>
                </a:lnTo>
                <a:lnTo>
                  <a:pt x="2067183" y="573553"/>
                </a:lnTo>
                <a:lnTo>
                  <a:pt x="2046961" y="557928"/>
                </a:lnTo>
                <a:lnTo>
                  <a:pt x="2026740" y="543221"/>
                </a:lnTo>
                <a:lnTo>
                  <a:pt x="2004680" y="528515"/>
                </a:lnTo>
                <a:lnTo>
                  <a:pt x="1984458" y="513808"/>
                </a:lnTo>
                <a:lnTo>
                  <a:pt x="1961480" y="500940"/>
                </a:lnTo>
                <a:lnTo>
                  <a:pt x="1940339" y="487153"/>
                </a:lnTo>
                <a:lnTo>
                  <a:pt x="1917360" y="474285"/>
                </a:lnTo>
                <a:lnTo>
                  <a:pt x="1895301" y="462336"/>
                </a:lnTo>
                <a:lnTo>
                  <a:pt x="1871403" y="450386"/>
                </a:lnTo>
                <a:lnTo>
                  <a:pt x="1848424" y="440276"/>
                </a:lnTo>
                <a:lnTo>
                  <a:pt x="1824526" y="430165"/>
                </a:lnTo>
                <a:lnTo>
                  <a:pt x="1799708" y="420054"/>
                </a:lnTo>
                <a:lnTo>
                  <a:pt x="1776729" y="410863"/>
                </a:lnTo>
                <a:lnTo>
                  <a:pt x="1751912" y="401671"/>
                </a:lnTo>
                <a:lnTo>
                  <a:pt x="1726176" y="394318"/>
                </a:lnTo>
                <a:lnTo>
                  <a:pt x="1702277" y="386965"/>
                </a:lnTo>
                <a:lnTo>
                  <a:pt x="1676541" y="380531"/>
                </a:lnTo>
                <a:lnTo>
                  <a:pt x="1650805" y="373177"/>
                </a:lnTo>
                <a:lnTo>
                  <a:pt x="1625069" y="367662"/>
                </a:lnTo>
                <a:lnTo>
                  <a:pt x="1599332" y="362148"/>
                </a:lnTo>
                <a:lnTo>
                  <a:pt x="1572677" y="358471"/>
                </a:lnTo>
                <a:lnTo>
                  <a:pt x="1546021" y="354794"/>
                </a:lnTo>
                <a:lnTo>
                  <a:pt x="1518446" y="352037"/>
                </a:lnTo>
                <a:lnTo>
                  <a:pt x="1492710" y="350199"/>
                </a:lnTo>
                <a:lnTo>
                  <a:pt x="1465135" y="347441"/>
                </a:lnTo>
                <a:lnTo>
                  <a:pt x="1437560" y="346522"/>
                </a:lnTo>
                <a:lnTo>
                  <a:pt x="1409986" y="345603"/>
                </a:lnTo>
                <a:lnTo>
                  <a:pt x="1382411" y="346522"/>
                </a:lnTo>
                <a:lnTo>
                  <a:pt x="1355756" y="347441"/>
                </a:lnTo>
                <a:lnTo>
                  <a:pt x="1329100" y="350199"/>
                </a:lnTo>
                <a:lnTo>
                  <a:pt x="1301525" y="352037"/>
                </a:lnTo>
                <a:lnTo>
                  <a:pt x="1274870" y="354794"/>
                </a:lnTo>
                <a:lnTo>
                  <a:pt x="1248214" y="358471"/>
                </a:lnTo>
                <a:lnTo>
                  <a:pt x="1221559" y="362148"/>
                </a:lnTo>
                <a:lnTo>
                  <a:pt x="1196742" y="367662"/>
                </a:lnTo>
                <a:lnTo>
                  <a:pt x="1170086" y="373177"/>
                </a:lnTo>
                <a:lnTo>
                  <a:pt x="1144350" y="380531"/>
                </a:lnTo>
                <a:lnTo>
                  <a:pt x="1118614" y="386965"/>
                </a:lnTo>
                <a:lnTo>
                  <a:pt x="1094715" y="394318"/>
                </a:lnTo>
                <a:lnTo>
                  <a:pt x="1068979" y="401671"/>
                </a:lnTo>
                <a:lnTo>
                  <a:pt x="1044162" y="410863"/>
                </a:lnTo>
                <a:lnTo>
                  <a:pt x="1020263" y="420054"/>
                </a:lnTo>
                <a:lnTo>
                  <a:pt x="996365" y="430165"/>
                </a:lnTo>
                <a:lnTo>
                  <a:pt x="973386" y="440276"/>
                </a:lnTo>
                <a:lnTo>
                  <a:pt x="949488" y="450386"/>
                </a:lnTo>
                <a:lnTo>
                  <a:pt x="925590" y="462336"/>
                </a:lnTo>
                <a:lnTo>
                  <a:pt x="903531" y="474285"/>
                </a:lnTo>
                <a:lnTo>
                  <a:pt x="880552" y="487153"/>
                </a:lnTo>
                <a:lnTo>
                  <a:pt x="859411" y="500940"/>
                </a:lnTo>
                <a:lnTo>
                  <a:pt x="836432" y="513808"/>
                </a:lnTo>
                <a:lnTo>
                  <a:pt x="815292" y="528515"/>
                </a:lnTo>
                <a:lnTo>
                  <a:pt x="795070" y="543221"/>
                </a:lnTo>
                <a:lnTo>
                  <a:pt x="773930" y="557928"/>
                </a:lnTo>
                <a:lnTo>
                  <a:pt x="753708" y="573553"/>
                </a:lnTo>
                <a:lnTo>
                  <a:pt x="733487" y="589179"/>
                </a:lnTo>
                <a:lnTo>
                  <a:pt x="714185" y="605724"/>
                </a:lnTo>
                <a:lnTo>
                  <a:pt x="695802" y="622269"/>
                </a:lnTo>
                <a:lnTo>
                  <a:pt x="676499" y="639733"/>
                </a:lnTo>
                <a:lnTo>
                  <a:pt x="658116" y="657197"/>
                </a:lnTo>
                <a:lnTo>
                  <a:pt x="640652" y="676499"/>
                </a:lnTo>
                <a:lnTo>
                  <a:pt x="623188" y="694882"/>
                </a:lnTo>
                <a:lnTo>
                  <a:pt x="606643" y="714184"/>
                </a:lnTo>
                <a:lnTo>
                  <a:pt x="590098" y="732567"/>
                </a:lnTo>
                <a:lnTo>
                  <a:pt x="573553" y="753708"/>
                </a:lnTo>
                <a:lnTo>
                  <a:pt x="558847" y="773010"/>
                </a:lnTo>
                <a:lnTo>
                  <a:pt x="543221" y="795070"/>
                </a:lnTo>
                <a:lnTo>
                  <a:pt x="528515" y="815291"/>
                </a:lnTo>
                <a:lnTo>
                  <a:pt x="514728" y="836432"/>
                </a:lnTo>
                <a:lnTo>
                  <a:pt x="500940" y="858492"/>
                </a:lnTo>
                <a:lnTo>
                  <a:pt x="488072" y="880551"/>
                </a:lnTo>
                <a:lnTo>
                  <a:pt x="475204" y="903530"/>
                </a:lnTo>
                <a:lnTo>
                  <a:pt x="463255" y="925590"/>
                </a:lnTo>
                <a:lnTo>
                  <a:pt x="451306" y="948569"/>
                </a:lnTo>
                <a:lnTo>
                  <a:pt x="441195" y="971548"/>
                </a:lnTo>
                <a:lnTo>
                  <a:pt x="430165" y="995446"/>
                </a:lnTo>
                <a:lnTo>
                  <a:pt x="420055" y="1020263"/>
                </a:lnTo>
                <a:lnTo>
                  <a:pt x="411782" y="1044161"/>
                </a:lnTo>
                <a:lnTo>
                  <a:pt x="402591" y="1068978"/>
                </a:lnTo>
                <a:lnTo>
                  <a:pt x="395237" y="1093796"/>
                </a:lnTo>
                <a:lnTo>
                  <a:pt x="386965" y="1118613"/>
                </a:lnTo>
                <a:lnTo>
                  <a:pt x="380531" y="1144349"/>
                </a:lnTo>
                <a:lnTo>
                  <a:pt x="374097" y="1170086"/>
                </a:lnTo>
                <a:lnTo>
                  <a:pt x="368582" y="1195822"/>
                </a:lnTo>
                <a:lnTo>
                  <a:pt x="363986" y="1221558"/>
                </a:lnTo>
                <a:lnTo>
                  <a:pt x="358471" y="1248214"/>
                </a:lnTo>
                <a:lnTo>
                  <a:pt x="355713" y="1274869"/>
                </a:lnTo>
                <a:lnTo>
                  <a:pt x="352037" y="1301525"/>
                </a:lnTo>
                <a:lnTo>
                  <a:pt x="350198" y="1327261"/>
                </a:lnTo>
                <a:lnTo>
                  <a:pt x="347441" y="1354836"/>
                </a:lnTo>
                <a:lnTo>
                  <a:pt x="346522" y="1382411"/>
                </a:lnTo>
                <a:lnTo>
                  <a:pt x="346522" y="1409985"/>
                </a:lnTo>
                <a:lnTo>
                  <a:pt x="0" y="1409985"/>
                </a:lnTo>
                <a:lnTo>
                  <a:pt x="919" y="1374138"/>
                </a:lnTo>
                <a:lnTo>
                  <a:pt x="1838" y="1337372"/>
                </a:lnTo>
                <a:lnTo>
                  <a:pt x="4596" y="1301525"/>
                </a:lnTo>
                <a:lnTo>
                  <a:pt x="8273" y="1265678"/>
                </a:lnTo>
                <a:lnTo>
                  <a:pt x="11949" y="1230750"/>
                </a:lnTo>
                <a:lnTo>
                  <a:pt x="16545" y="1195822"/>
                </a:lnTo>
                <a:lnTo>
                  <a:pt x="22979" y="1159975"/>
                </a:lnTo>
                <a:lnTo>
                  <a:pt x="29413" y="1125966"/>
                </a:lnTo>
                <a:lnTo>
                  <a:pt x="35847" y="1091957"/>
                </a:lnTo>
                <a:lnTo>
                  <a:pt x="45039" y="1057029"/>
                </a:lnTo>
                <a:lnTo>
                  <a:pt x="54230" y="1023940"/>
                </a:lnTo>
                <a:lnTo>
                  <a:pt x="63422" y="990850"/>
                </a:lnTo>
                <a:lnTo>
                  <a:pt x="74452" y="956841"/>
                </a:lnTo>
                <a:lnTo>
                  <a:pt x="86401" y="924671"/>
                </a:lnTo>
                <a:lnTo>
                  <a:pt x="98350" y="892500"/>
                </a:lnTo>
                <a:lnTo>
                  <a:pt x="110299" y="861249"/>
                </a:lnTo>
                <a:lnTo>
                  <a:pt x="124086" y="829998"/>
                </a:lnTo>
                <a:lnTo>
                  <a:pt x="138792" y="798747"/>
                </a:lnTo>
                <a:lnTo>
                  <a:pt x="154418" y="768414"/>
                </a:lnTo>
                <a:lnTo>
                  <a:pt x="170044" y="738082"/>
                </a:lnTo>
                <a:lnTo>
                  <a:pt x="187508" y="708669"/>
                </a:lnTo>
                <a:lnTo>
                  <a:pt x="204972" y="679256"/>
                </a:lnTo>
                <a:lnTo>
                  <a:pt x="222436" y="649843"/>
                </a:lnTo>
                <a:lnTo>
                  <a:pt x="240819" y="621349"/>
                </a:lnTo>
                <a:lnTo>
                  <a:pt x="261040" y="593775"/>
                </a:lnTo>
                <a:lnTo>
                  <a:pt x="280343" y="566200"/>
                </a:lnTo>
                <a:lnTo>
                  <a:pt x="300564" y="539545"/>
                </a:lnTo>
                <a:lnTo>
                  <a:pt x="322624" y="513808"/>
                </a:lnTo>
                <a:lnTo>
                  <a:pt x="343764" y="487153"/>
                </a:lnTo>
                <a:lnTo>
                  <a:pt x="366743" y="461416"/>
                </a:lnTo>
                <a:lnTo>
                  <a:pt x="389722" y="436599"/>
                </a:lnTo>
                <a:lnTo>
                  <a:pt x="413620" y="412701"/>
                </a:lnTo>
                <a:lnTo>
                  <a:pt x="438438" y="388803"/>
                </a:lnTo>
                <a:lnTo>
                  <a:pt x="462336" y="366743"/>
                </a:lnTo>
                <a:lnTo>
                  <a:pt x="488072" y="343764"/>
                </a:lnTo>
                <a:lnTo>
                  <a:pt x="513808" y="322624"/>
                </a:lnTo>
                <a:lnTo>
                  <a:pt x="539545" y="300564"/>
                </a:lnTo>
                <a:lnTo>
                  <a:pt x="566200" y="280343"/>
                </a:lnTo>
                <a:lnTo>
                  <a:pt x="593775" y="259202"/>
                </a:lnTo>
                <a:lnTo>
                  <a:pt x="622269" y="240819"/>
                </a:lnTo>
                <a:lnTo>
                  <a:pt x="650763" y="222436"/>
                </a:lnTo>
                <a:lnTo>
                  <a:pt x="679256" y="204053"/>
                </a:lnTo>
                <a:lnTo>
                  <a:pt x="708670" y="187508"/>
                </a:lnTo>
                <a:lnTo>
                  <a:pt x="738083" y="170044"/>
                </a:lnTo>
                <a:lnTo>
                  <a:pt x="768415" y="153499"/>
                </a:lnTo>
                <a:lnTo>
                  <a:pt x="799666" y="138793"/>
                </a:lnTo>
                <a:lnTo>
                  <a:pt x="829998" y="124086"/>
                </a:lnTo>
                <a:lnTo>
                  <a:pt x="861250" y="110299"/>
                </a:lnTo>
                <a:lnTo>
                  <a:pt x="893420" y="98350"/>
                </a:lnTo>
                <a:lnTo>
                  <a:pt x="925590" y="85482"/>
                </a:lnTo>
                <a:lnTo>
                  <a:pt x="958680" y="74452"/>
                </a:lnTo>
                <a:lnTo>
                  <a:pt x="991770" y="63422"/>
                </a:lnTo>
                <a:lnTo>
                  <a:pt x="1023940" y="54230"/>
                </a:lnTo>
                <a:lnTo>
                  <a:pt x="1057949" y="44120"/>
                </a:lnTo>
                <a:lnTo>
                  <a:pt x="1091958" y="35847"/>
                </a:lnTo>
                <a:lnTo>
                  <a:pt x="1125967" y="28494"/>
                </a:lnTo>
                <a:lnTo>
                  <a:pt x="1160895" y="21141"/>
                </a:lnTo>
                <a:lnTo>
                  <a:pt x="1195822" y="16545"/>
                </a:lnTo>
                <a:lnTo>
                  <a:pt x="1230750" y="11030"/>
                </a:lnTo>
                <a:lnTo>
                  <a:pt x="1265679" y="6434"/>
                </a:lnTo>
                <a:lnTo>
                  <a:pt x="1302445" y="3677"/>
                </a:lnTo>
                <a:lnTo>
                  <a:pt x="1337372" y="18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wrap="square" anchor="ctr">
            <a:noAutofit/>
          </a:bodyPr>
          <a:lstStyle/>
          <a:p>
            <a:pPr algn="ctr"/>
            <a:endParaRPr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542414" y="353060"/>
            <a:ext cx="9258935" cy="855306"/>
            <a:chOff x="8386921" y="1862865"/>
            <a:chExt cx="4088649" cy="855306"/>
          </a:xfrm>
        </p:grpSpPr>
        <p:sp>
          <p:nvSpPr>
            <p:cNvPr id="18" name="矩形 17"/>
            <p:cNvSpPr/>
            <p:nvPr/>
          </p:nvSpPr>
          <p:spPr>
            <a:xfrm>
              <a:off x="8386922" y="1862865"/>
              <a:ext cx="3415788" cy="6289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u="sng" dirty="0">
                  <a:solidFill>
                    <a:schemeClr val="accent1"/>
                  </a:solidFill>
                </a:rPr>
                <a:t>Business Scope-PV plant EPC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8781949" y="1889316"/>
            <a:ext cx="4331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PV plant EPC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-On-grid&amp; Off-grid 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-EPC and investor</a:t>
            </a:r>
          </a:p>
        </p:txBody>
      </p:sp>
      <p:sp>
        <p:nvSpPr>
          <p:cNvPr id="2" name="AutoShape 2" descr="ASTA Licence">
            <a:extLst>
              <a:ext uri="{FF2B5EF4-FFF2-40B4-BE49-F238E27FC236}">
                <a16:creationId xmlns:a16="http://schemas.microsoft.com/office/drawing/2014/main" id="{2172BADB-CB05-4A56-A18B-B7658DE94F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F51CFDE-50FD-4E2C-8DBB-2D1F034A1BE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681" y="5194300"/>
            <a:ext cx="561295" cy="77582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DE24F7B-8C02-4FE4-9E83-4B4AD2EEB09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4166" y="1473200"/>
            <a:ext cx="2977171" cy="2232878"/>
          </a:xfrm>
          <a:prstGeom prst="rect">
            <a:avLst/>
          </a:prstGeom>
        </p:spPr>
      </p:pic>
      <p:pic>
        <p:nvPicPr>
          <p:cNvPr id="1026" name="Picture 2" descr="What is in an off-grid solar system? | Coulee Limited">
            <a:extLst>
              <a:ext uri="{FF2B5EF4-FFF2-40B4-BE49-F238E27FC236}">
                <a16:creationId xmlns:a16="http://schemas.microsoft.com/office/drawing/2014/main" id="{F37C1C7E-5E37-415A-8756-95FFCBA702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97" y="3970912"/>
            <a:ext cx="4159604" cy="1910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26B9AD0D-6254-4947-AD57-1254FD134C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3074" y="1473200"/>
            <a:ext cx="3304109" cy="2232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415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542429" y="353363"/>
            <a:ext cx="9537249" cy="6289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u="sng" dirty="0">
                <a:solidFill>
                  <a:schemeClr val="accent1"/>
                </a:solidFill>
              </a:rPr>
              <a:t>Business license</a:t>
            </a:r>
            <a:endParaRPr lang="zh-CN" altLang="en-US" sz="3200" b="1" u="sng" dirty="0">
              <a:solidFill>
                <a:schemeClr val="accent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08370" y="5490647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FF85A2A-C82C-4580-86F1-0293FAC304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" r="1569"/>
          <a:stretch/>
        </p:blipFill>
        <p:spPr>
          <a:xfrm>
            <a:off x="2162175" y="1366837"/>
            <a:ext cx="8067675" cy="50244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542429" y="353363"/>
            <a:ext cx="9537249" cy="6289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u="sng" dirty="0">
                <a:solidFill>
                  <a:schemeClr val="accent1"/>
                </a:solidFill>
              </a:rPr>
              <a:t>Registered Logo</a:t>
            </a:r>
            <a:endParaRPr lang="zh-CN" altLang="en-US" sz="3200" b="1" u="sng" dirty="0">
              <a:solidFill>
                <a:schemeClr val="accent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08370" y="5490647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F38D38F-8AC1-402F-880F-FDE8B0A1D1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88" y="1473200"/>
            <a:ext cx="2221211" cy="307216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A540627-A864-4B39-AC07-3A939B8345AE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risscrossEtch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65924" y="1526516"/>
            <a:ext cx="2198210" cy="314302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F322E5F-CC27-4093-86E8-59554DB84BDF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7" t="4580" r="4827"/>
          <a:stretch/>
        </p:blipFill>
        <p:spPr>
          <a:xfrm>
            <a:off x="2997470" y="1473200"/>
            <a:ext cx="2131554" cy="325623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83E7588E-0D0C-4D43-97E9-D1F51F8F340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024" y="1412240"/>
            <a:ext cx="2265985" cy="320398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DDF7568-0E75-431F-A4F8-4EC6E032819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1909" y="1412240"/>
            <a:ext cx="2347236" cy="3256233"/>
          </a:xfrm>
          <a:prstGeom prst="rect">
            <a:avLst/>
          </a:prstGeom>
        </p:spPr>
      </p:pic>
      <p:sp>
        <p:nvSpPr>
          <p:cNvPr id="16" name="TextBox 9">
            <a:extLst>
              <a:ext uri="{FF2B5EF4-FFF2-40B4-BE49-F238E27FC236}">
                <a16:creationId xmlns:a16="http://schemas.microsoft.com/office/drawing/2014/main" id="{A02C0B31-8A1E-4148-BDA5-7BD0EC1773D4}"/>
              </a:ext>
            </a:extLst>
          </p:cNvPr>
          <p:cNvSpPr txBox="1"/>
          <p:nvPr/>
        </p:nvSpPr>
        <p:spPr>
          <a:xfrm>
            <a:off x="880637" y="4759841"/>
            <a:ext cx="1323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 States</a:t>
            </a:r>
          </a:p>
        </p:txBody>
      </p:sp>
      <p:sp>
        <p:nvSpPr>
          <p:cNvPr id="17" name="TextBox 9">
            <a:extLst>
              <a:ext uri="{FF2B5EF4-FFF2-40B4-BE49-F238E27FC236}">
                <a16:creationId xmlns:a16="http://schemas.microsoft.com/office/drawing/2014/main" id="{0CCE30E4-EF0C-4DD7-9351-9B210C45BA13}"/>
              </a:ext>
            </a:extLst>
          </p:cNvPr>
          <p:cNvSpPr txBox="1"/>
          <p:nvPr/>
        </p:nvSpPr>
        <p:spPr>
          <a:xfrm>
            <a:off x="3437139" y="4759841"/>
            <a:ext cx="1323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Singapore</a:t>
            </a:r>
          </a:p>
        </p:txBody>
      </p:sp>
      <p:sp>
        <p:nvSpPr>
          <p:cNvPr id="18" name="TextBox 9">
            <a:extLst>
              <a:ext uri="{FF2B5EF4-FFF2-40B4-BE49-F238E27FC236}">
                <a16:creationId xmlns:a16="http://schemas.microsoft.com/office/drawing/2014/main" id="{9C8FA06C-0E56-4C98-9597-A0AC638997BC}"/>
              </a:ext>
            </a:extLst>
          </p:cNvPr>
          <p:cNvSpPr txBox="1"/>
          <p:nvPr/>
        </p:nvSpPr>
        <p:spPr>
          <a:xfrm>
            <a:off x="10649571" y="4759841"/>
            <a:ext cx="1323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CHINA</a:t>
            </a:r>
          </a:p>
        </p:txBody>
      </p:sp>
      <p:sp>
        <p:nvSpPr>
          <p:cNvPr id="20" name="TextBox 9">
            <a:extLst>
              <a:ext uri="{FF2B5EF4-FFF2-40B4-BE49-F238E27FC236}">
                <a16:creationId xmlns:a16="http://schemas.microsoft.com/office/drawing/2014/main" id="{F5615123-4B9B-40D0-B952-D408973A79F7}"/>
              </a:ext>
            </a:extLst>
          </p:cNvPr>
          <p:cNvSpPr txBox="1"/>
          <p:nvPr/>
        </p:nvSpPr>
        <p:spPr>
          <a:xfrm>
            <a:off x="7928034" y="4759841"/>
            <a:ext cx="14747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Bangladesh</a:t>
            </a:r>
          </a:p>
        </p:txBody>
      </p:sp>
      <p:sp>
        <p:nvSpPr>
          <p:cNvPr id="22" name="TextBox 9">
            <a:extLst>
              <a:ext uri="{FF2B5EF4-FFF2-40B4-BE49-F238E27FC236}">
                <a16:creationId xmlns:a16="http://schemas.microsoft.com/office/drawing/2014/main" id="{4C49313A-D650-407F-918C-2F0543A93BFB}"/>
              </a:ext>
            </a:extLst>
          </p:cNvPr>
          <p:cNvSpPr txBox="1"/>
          <p:nvPr/>
        </p:nvSpPr>
        <p:spPr>
          <a:xfrm>
            <a:off x="5981058" y="4765042"/>
            <a:ext cx="13235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UK</a:t>
            </a:r>
          </a:p>
        </p:txBody>
      </p:sp>
    </p:spTree>
    <p:extLst>
      <p:ext uri="{BB962C8B-B14F-4D97-AF65-F5344CB8AC3E}">
        <p14:creationId xmlns:p14="http://schemas.microsoft.com/office/powerpoint/2010/main" val="2518192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542429" y="353363"/>
            <a:ext cx="9512051" cy="902879"/>
            <a:chOff x="8386921" y="1862865"/>
            <a:chExt cx="4088649" cy="902879"/>
          </a:xfrm>
        </p:grpSpPr>
        <p:sp>
          <p:nvSpPr>
            <p:cNvPr id="43" name="矩形 42"/>
            <p:cNvSpPr/>
            <p:nvPr/>
          </p:nvSpPr>
          <p:spPr>
            <a:xfrm>
              <a:off x="8386921" y="1862865"/>
              <a:ext cx="3960903" cy="5618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u="sng" dirty="0">
                  <a:solidFill>
                    <a:schemeClr val="accent1"/>
                  </a:solidFill>
                </a:rPr>
                <a:t>International Certification-Transformer</a:t>
              </a:r>
              <a:endParaRPr lang="zh-CN" altLang="en-US" sz="2800" b="1" u="sng" dirty="0">
                <a:solidFill>
                  <a:schemeClr val="accent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386921" y="2416546"/>
              <a:ext cx="4088649" cy="3491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sz="1600" b="1" dirty="0"/>
                <a:t>Power transformer</a:t>
              </a:r>
              <a:endParaRPr lang="en-US" altLang="zh-CN" sz="1600" b="1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429" y="1192187"/>
            <a:ext cx="3312160" cy="4239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32">
            <a:extLst>
              <a:ext uri="{FF2B5EF4-FFF2-40B4-BE49-F238E27FC236}">
                <a16:creationId xmlns:a16="http://schemas.microsoft.com/office/drawing/2014/main" id="{2F851F2B-098C-4B62-ACCA-699B84C48D8A}"/>
              </a:ext>
            </a:extLst>
          </p:cNvPr>
          <p:cNvSpPr txBox="1"/>
          <p:nvPr/>
        </p:nvSpPr>
        <p:spPr>
          <a:xfrm>
            <a:off x="1542429" y="5663110"/>
            <a:ext cx="37820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KEMA REPORT</a:t>
            </a:r>
          </a:p>
          <a:p>
            <a:r>
              <a:rPr lang="en-US" altLang="zh-CN" sz="1400" b="1" dirty="0">
                <a:solidFill>
                  <a:schemeClr val="accent1"/>
                </a:solidFill>
                <a:latin typeface="+mj-ea"/>
              </a:rPr>
              <a:t>14MVA 33/11kV</a:t>
            </a:r>
            <a:br>
              <a:rPr lang="en-US" altLang="zh-CN" sz="1400" b="1" dirty="0">
                <a:solidFill>
                  <a:schemeClr val="accent1"/>
                </a:solidFill>
                <a:latin typeface="+mj-ea"/>
              </a:rPr>
            </a:br>
            <a:r>
              <a:rPr lang="en-US" altLang="zh-CN" sz="1400" b="1" dirty="0">
                <a:solidFill>
                  <a:schemeClr val="accent1"/>
                </a:solidFill>
                <a:latin typeface="+mj-ea"/>
              </a:rPr>
              <a:t>Power Transformer</a:t>
            </a:r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 </a:t>
            </a:r>
            <a:endParaRPr lang="en-US" altLang="zh-CN" sz="12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	</a:t>
            </a:r>
            <a:endParaRPr lang="zh-CN" altLang="en-US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TextBox 32">
            <a:extLst>
              <a:ext uri="{FF2B5EF4-FFF2-40B4-BE49-F238E27FC236}">
                <a16:creationId xmlns:a16="http://schemas.microsoft.com/office/drawing/2014/main" id="{33949B5C-31F8-4057-8027-12B675A2A2D6}"/>
              </a:ext>
            </a:extLst>
          </p:cNvPr>
          <p:cNvSpPr txBox="1"/>
          <p:nvPr/>
        </p:nvSpPr>
        <p:spPr>
          <a:xfrm>
            <a:off x="6695406" y="5550530"/>
            <a:ext cx="36773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ASTA REPORT</a:t>
            </a:r>
            <a:b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</a:br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20/26MVA 33/11kV</a:t>
            </a:r>
          </a:p>
          <a:p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Power Transformer</a:t>
            </a:r>
            <a:endParaRPr lang="en-US" altLang="zh-CN" sz="1200" b="1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en-US" altLang="zh-CN" sz="1400" b="1" dirty="0">
                <a:latin typeface="+mj-ea"/>
                <a:ea typeface="+mj-ea"/>
              </a:rPr>
              <a:t>	</a:t>
            </a:r>
            <a:endParaRPr lang="zh-CN" altLang="en-US" sz="1400" b="1" dirty="0">
              <a:latin typeface="+mj-ea"/>
              <a:ea typeface="+mj-ea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05C7DE6-566C-4E9C-B620-6A274F1201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8454" y="1192187"/>
            <a:ext cx="2880294" cy="41614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542429" y="353363"/>
            <a:ext cx="8020671" cy="1596014"/>
            <a:chOff x="8386921" y="1862865"/>
            <a:chExt cx="4088649" cy="1596014"/>
          </a:xfrm>
        </p:grpSpPr>
        <p:sp>
          <p:nvSpPr>
            <p:cNvPr id="38" name="矩形 37"/>
            <p:cNvSpPr/>
            <p:nvPr/>
          </p:nvSpPr>
          <p:spPr>
            <a:xfrm>
              <a:off x="8386921" y="1862865"/>
              <a:ext cx="3901637" cy="159601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u="sng" dirty="0">
                  <a:solidFill>
                    <a:schemeClr val="accent1"/>
                  </a:solidFill>
                </a:rPr>
                <a:t>International Certification-Transformer</a:t>
              </a:r>
              <a:endParaRPr lang="zh-CN" altLang="en-US" sz="2800" b="1" u="sng" dirty="0">
                <a:solidFill>
                  <a:schemeClr val="accent1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A662DD64-8105-458E-AC00-E6059998BD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525" y="1216324"/>
            <a:ext cx="2616217" cy="3781514"/>
          </a:xfrm>
          <a:prstGeom prst="rect">
            <a:avLst/>
          </a:prstGeom>
        </p:spPr>
      </p:pic>
      <p:sp>
        <p:nvSpPr>
          <p:cNvPr id="21" name="TextBox 32">
            <a:extLst>
              <a:ext uri="{FF2B5EF4-FFF2-40B4-BE49-F238E27FC236}">
                <a16:creationId xmlns:a16="http://schemas.microsoft.com/office/drawing/2014/main" id="{7EBE48B1-61A4-447C-98B1-4225C6210265}"/>
              </a:ext>
            </a:extLst>
          </p:cNvPr>
          <p:cNvSpPr txBox="1"/>
          <p:nvPr/>
        </p:nvSpPr>
        <p:spPr>
          <a:xfrm>
            <a:off x="1542429" y="5305514"/>
            <a:ext cx="175385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ASTA REPORT</a:t>
            </a:r>
          </a:p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33kV-315KVA</a:t>
            </a:r>
          </a:p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Oil Transformer</a:t>
            </a:r>
            <a:endParaRPr lang="zh-CN" altLang="en-US" sz="11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AF41F1-1EA0-4A83-B969-5BDAFF93EF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9327" y="1208668"/>
            <a:ext cx="2679127" cy="3789169"/>
          </a:xfrm>
          <a:prstGeom prst="rect">
            <a:avLst/>
          </a:prstGeom>
        </p:spPr>
      </p:pic>
      <p:sp>
        <p:nvSpPr>
          <p:cNvPr id="23" name="TextBox 32">
            <a:extLst>
              <a:ext uri="{FF2B5EF4-FFF2-40B4-BE49-F238E27FC236}">
                <a16:creationId xmlns:a16="http://schemas.microsoft.com/office/drawing/2014/main" id="{19C0B12E-BE12-4FA8-A731-7F60392D427F}"/>
              </a:ext>
            </a:extLst>
          </p:cNvPr>
          <p:cNvSpPr txBox="1"/>
          <p:nvPr/>
        </p:nvSpPr>
        <p:spPr>
          <a:xfrm>
            <a:off x="4012305" y="5305514"/>
            <a:ext cx="175385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ASTA REPORT</a:t>
            </a:r>
          </a:p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33kV-200KVA</a:t>
            </a:r>
          </a:p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Oil Transformer</a:t>
            </a:r>
            <a:endParaRPr lang="zh-CN" altLang="en-US" sz="11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66994EC-FF06-4F6C-BA27-E65B3A5BAE1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3744" y="1208669"/>
            <a:ext cx="2667811" cy="3781514"/>
          </a:xfrm>
          <a:prstGeom prst="rect">
            <a:avLst/>
          </a:prstGeom>
        </p:spPr>
      </p:pic>
      <p:sp>
        <p:nvSpPr>
          <p:cNvPr id="24" name="TextBox 32">
            <a:extLst>
              <a:ext uri="{FF2B5EF4-FFF2-40B4-BE49-F238E27FC236}">
                <a16:creationId xmlns:a16="http://schemas.microsoft.com/office/drawing/2014/main" id="{8F7DB63A-4519-4808-84F2-049EA6A19679}"/>
              </a:ext>
            </a:extLst>
          </p:cNvPr>
          <p:cNvSpPr txBox="1"/>
          <p:nvPr/>
        </p:nvSpPr>
        <p:spPr>
          <a:xfrm>
            <a:off x="6384973" y="5335133"/>
            <a:ext cx="171298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ASTA REPORT</a:t>
            </a:r>
          </a:p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33kV-100KVA</a:t>
            </a:r>
          </a:p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Oil Transformer</a:t>
            </a:r>
            <a:endParaRPr lang="zh-CN" altLang="en-US" sz="11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5F1C38F-4CAF-4179-8BBA-3C7D2E7F9EE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56845" y="1208669"/>
            <a:ext cx="2672918" cy="3789169"/>
          </a:xfrm>
          <a:prstGeom prst="rect">
            <a:avLst/>
          </a:prstGeom>
        </p:spPr>
      </p:pic>
      <p:sp>
        <p:nvSpPr>
          <p:cNvPr id="27" name="TextBox 32">
            <a:extLst>
              <a:ext uri="{FF2B5EF4-FFF2-40B4-BE49-F238E27FC236}">
                <a16:creationId xmlns:a16="http://schemas.microsoft.com/office/drawing/2014/main" id="{B42E5C3D-05FE-4DDA-982E-1F027A653217}"/>
              </a:ext>
            </a:extLst>
          </p:cNvPr>
          <p:cNvSpPr txBox="1"/>
          <p:nvPr/>
        </p:nvSpPr>
        <p:spPr>
          <a:xfrm>
            <a:off x="9011555" y="5278072"/>
            <a:ext cx="175385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ASTA REPORT</a:t>
            </a:r>
          </a:p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33kV-50KVA</a:t>
            </a:r>
          </a:p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Oil Transformer</a:t>
            </a:r>
            <a:endParaRPr lang="zh-CN" altLang="en-US" sz="11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822D1AE-B476-42D2-8F2F-F6A5D2DD34F8}"/>
              </a:ext>
            </a:extLst>
          </p:cNvPr>
          <p:cNvSpPr txBox="1"/>
          <p:nvPr/>
        </p:nvSpPr>
        <p:spPr>
          <a:xfrm>
            <a:off x="1542429" y="907044"/>
            <a:ext cx="9512051" cy="3491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sz="1600" b="1" dirty="0"/>
              <a:t>Distribution transformer</a:t>
            </a:r>
            <a:endParaRPr lang="en-US" altLang="zh-CN" sz="1600" b="1" dirty="0">
              <a:solidFill>
                <a:schemeClr val="bg1">
                  <a:lumMod val="50000"/>
                </a:schemeClr>
              </a:solidFill>
              <a:latin typeface="Century Gothic" panose="020B0502020202020204" pitchFamily="34" charset="0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542429" y="353363"/>
            <a:ext cx="9039846" cy="1078950"/>
            <a:chOff x="8386921" y="1862865"/>
            <a:chExt cx="4088649" cy="1078950"/>
          </a:xfrm>
        </p:grpSpPr>
        <p:sp>
          <p:nvSpPr>
            <p:cNvPr id="43" name="矩形 42"/>
            <p:cNvSpPr/>
            <p:nvPr/>
          </p:nvSpPr>
          <p:spPr>
            <a:xfrm>
              <a:off x="8386921" y="1862865"/>
              <a:ext cx="3960903" cy="107895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u="sng" dirty="0">
                  <a:solidFill>
                    <a:schemeClr val="accent1"/>
                  </a:solidFill>
                </a:rPr>
                <a:t>International Certification-Power Quality</a:t>
              </a:r>
              <a:endParaRPr lang="zh-CN" altLang="en-US" sz="2800" b="1" u="sng" dirty="0">
                <a:solidFill>
                  <a:schemeClr val="accent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386921" y="2416546"/>
              <a:ext cx="4088649" cy="31572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400" b="1" dirty="0">
                  <a:latin typeface="+mj-lt"/>
                  <a:ea typeface="+mj-ea"/>
                </a:rPr>
                <a:t>Step voltage regulator</a:t>
              </a: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089358" y="5672645"/>
            <a:ext cx="17538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KEMA REPORT</a:t>
            </a:r>
          </a:p>
          <a:p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33kV-660KVA</a:t>
            </a:r>
          </a:p>
          <a:p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Single phase AVR</a:t>
            </a:r>
            <a:endParaRPr lang="zh-CN" altLang="en-US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9018740-FD43-4907-B7A8-6AFD161DBB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09725" y="1222771"/>
            <a:ext cx="3086100" cy="445596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A9E3819-5037-493F-8048-731922665F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1742" y="1301050"/>
            <a:ext cx="3002259" cy="4255899"/>
          </a:xfrm>
          <a:prstGeom prst="rect">
            <a:avLst/>
          </a:prstGeom>
        </p:spPr>
      </p:pic>
      <p:sp>
        <p:nvSpPr>
          <p:cNvPr id="14" name="TextBox 32">
            <a:extLst>
              <a:ext uri="{FF2B5EF4-FFF2-40B4-BE49-F238E27FC236}">
                <a16:creationId xmlns:a16="http://schemas.microsoft.com/office/drawing/2014/main" id="{700CBA6E-6FAB-4DBE-BACC-8E83AEF65CD6}"/>
              </a:ext>
            </a:extLst>
          </p:cNvPr>
          <p:cNvSpPr txBox="1"/>
          <p:nvPr/>
        </p:nvSpPr>
        <p:spPr>
          <a:xfrm>
            <a:off x="6598601" y="5836709"/>
            <a:ext cx="2840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accent1"/>
                </a:solidFill>
                <a:latin typeface="+mj-ea"/>
                <a:ea typeface="+mj-ea"/>
              </a:rPr>
              <a:t>ASTA REPORT </a:t>
            </a:r>
          </a:p>
          <a:p>
            <a:r>
              <a:rPr lang="en-US" altLang="zh-CN" sz="1600" b="1" dirty="0">
                <a:solidFill>
                  <a:schemeClr val="accent1"/>
                </a:solidFill>
                <a:latin typeface="+mj-ea"/>
                <a:ea typeface="+mj-ea"/>
              </a:rPr>
              <a:t>6.35 kV 656A Regulator</a:t>
            </a:r>
            <a:endParaRPr lang="zh-CN" altLang="en-US" sz="11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73003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542429" y="353363"/>
            <a:ext cx="8020671" cy="855306"/>
            <a:chOff x="8386921" y="1862865"/>
            <a:chExt cx="4088649" cy="855306"/>
          </a:xfrm>
        </p:grpSpPr>
        <p:sp>
          <p:nvSpPr>
            <p:cNvPr id="38" name="矩形 37"/>
            <p:cNvSpPr/>
            <p:nvPr/>
          </p:nvSpPr>
          <p:spPr>
            <a:xfrm>
              <a:off x="8386921" y="1862865"/>
              <a:ext cx="3901637" cy="5618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u="sng" dirty="0">
                  <a:solidFill>
                    <a:schemeClr val="accent1"/>
                  </a:solidFill>
                </a:rPr>
                <a:t>Other Certification</a:t>
              </a:r>
              <a:endParaRPr lang="zh-CN" altLang="en-US" sz="2800" b="1" u="sng" dirty="0">
                <a:solidFill>
                  <a:schemeClr val="accent1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F4AD9D5A-92F3-4E28-BC40-531D58AA29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9735" y="1468929"/>
            <a:ext cx="2658165" cy="3829072"/>
          </a:xfrm>
          <a:prstGeom prst="rect">
            <a:avLst/>
          </a:prstGeom>
        </p:spPr>
      </p:pic>
      <p:sp>
        <p:nvSpPr>
          <p:cNvPr id="30" name="TextBox 32">
            <a:extLst>
              <a:ext uri="{FF2B5EF4-FFF2-40B4-BE49-F238E27FC236}">
                <a16:creationId xmlns:a16="http://schemas.microsoft.com/office/drawing/2014/main" id="{C8AF070B-DCC8-49C5-8F42-8D2BA36756D3}"/>
              </a:ext>
            </a:extLst>
          </p:cNvPr>
          <p:cNvSpPr txBox="1"/>
          <p:nvPr/>
        </p:nvSpPr>
        <p:spPr>
          <a:xfrm>
            <a:off x="2046038" y="5558261"/>
            <a:ext cx="265816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chemeClr val="accent1"/>
                </a:solidFill>
                <a:latin typeface="+mj-ea"/>
                <a:ea typeface="+mj-ea"/>
              </a:rPr>
              <a:t>ASTA certificated Switchgear</a:t>
            </a:r>
            <a:endParaRPr lang="zh-CN" altLang="en-US" sz="11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D43B6182-94B0-4746-AD81-8FFE19D3E8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8454" y="1192187"/>
            <a:ext cx="3165587" cy="433338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B136E74F-9567-41E5-9D7A-5B39331A6A07}"/>
              </a:ext>
            </a:extLst>
          </p:cNvPr>
          <p:cNvSpPr txBox="1"/>
          <p:nvPr/>
        </p:nvSpPr>
        <p:spPr>
          <a:xfrm>
            <a:off x="7125972" y="5595690"/>
            <a:ext cx="215667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11KV 630A RMU</a:t>
            </a:r>
            <a:endParaRPr lang="zh-CN" altLang="en-US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822D1AE-B476-42D2-8F2F-F6A5D2DD34F8}"/>
              </a:ext>
            </a:extLst>
          </p:cNvPr>
          <p:cNvSpPr txBox="1"/>
          <p:nvPr/>
        </p:nvSpPr>
        <p:spPr>
          <a:xfrm>
            <a:off x="1542429" y="907044"/>
            <a:ext cx="9512051" cy="3157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400" b="1" dirty="0" err="1">
                <a:latin typeface="Century Gothic" panose="020B0502020202020204" pitchFamily="34" charset="0"/>
                <a:ea typeface="+mj-ea"/>
              </a:rPr>
              <a:t>Switchgear&amp;RMU</a:t>
            </a:r>
            <a:endParaRPr lang="en-US" altLang="zh-CN" sz="1400" b="1" dirty="0">
              <a:latin typeface="Century Gothic" panose="020B0502020202020204" pitchFamily="34" charset="0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1084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830" y="-566915"/>
            <a:ext cx="4524725" cy="458693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322770" y="2817813"/>
            <a:ext cx="4524725" cy="458693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70567" y="1874299"/>
            <a:ext cx="5650865" cy="2979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ts val="2500"/>
              </a:lnSpc>
              <a:buAutoNum type="arabicPeriod"/>
            </a:pPr>
            <a:r>
              <a:rPr lang="en-US" altLang="zh-CN" sz="2800" b="1" dirty="0">
                <a:solidFill>
                  <a:schemeClr val="accent5">
                    <a:lumMod val="50000"/>
                  </a:schemeClr>
                </a:solidFill>
              </a:rPr>
              <a:t>Company view</a:t>
            </a:r>
          </a:p>
          <a:p>
            <a:pPr marL="514350" indent="-514350">
              <a:lnSpc>
                <a:spcPts val="2500"/>
              </a:lnSpc>
              <a:buAutoNum type="arabicPeriod"/>
            </a:pPr>
            <a:endParaRPr lang="en-US" altLang="zh-CN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514350" indent="-514350">
              <a:lnSpc>
                <a:spcPts val="2500"/>
              </a:lnSpc>
              <a:buAutoNum type="arabicPeriod"/>
            </a:pPr>
            <a:r>
              <a:rPr lang="en-US" altLang="zh-CN" sz="2800" b="1" dirty="0">
                <a:solidFill>
                  <a:schemeClr val="accent5">
                    <a:lumMod val="50000"/>
                  </a:schemeClr>
                </a:solidFill>
              </a:rPr>
              <a:t>Product view</a:t>
            </a:r>
          </a:p>
          <a:p>
            <a:pPr marL="514350" indent="-514350">
              <a:lnSpc>
                <a:spcPts val="2500"/>
              </a:lnSpc>
              <a:buAutoNum type="arabicPeriod"/>
            </a:pPr>
            <a:endParaRPr lang="en-US" altLang="zh-CN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ts val="2500"/>
              </a:lnSpc>
            </a:pPr>
            <a:r>
              <a:rPr lang="en-US" altLang="zh-CN" sz="2800" b="1" dirty="0">
                <a:solidFill>
                  <a:schemeClr val="accent5">
                    <a:lumMod val="50000"/>
                  </a:schemeClr>
                </a:solidFill>
              </a:rPr>
              <a:t>3.  Plant &amp; facility view</a:t>
            </a:r>
          </a:p>
          <a:p>
            <a:pPr>
              <a:lnSpc>
                <a:spcPts val="2500"/>
              </a:lnSpc>
            </a:pPr>
            <a:endParaRPr lang="en-US" altLang="zh-CN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514350" indent="-514350">
              <a:lnSpc>
                <a:spcPts val="2500"/>
              </a:lnSpc>
              <a:buAutoNum type="arabicPeriod" startAt="4"/>
            </a:pPr>
            <a:r>
              <a:rPr lang="en-US" altLang="zh-CN" sz="2800" b="1" dirty="0">
                <a:solidFill>
                  <a:schemeClr val="accent5">
                    <a:lumMod val="50000"/>
                  </a:schemeClr>
                </a:solidFill>
              </a:rPr>
              <a:t>Awards &amp; Certificates</a:t>
            </a:r>
          </a:p>
          <a:p>
            <a:pPr marL="514350" indent="-514350">
              <a:lnSpc>
                <a:spcPts val="2500"/>
              </a:lnSpc>
              <a:buAutoNum type="arabicPeriod" startAt="4"/>
            </a:pPr>
            <a:endParaRPr lang="en-US" altLang="zh-CN" sz="2800" b="1" dirty="0">
              <a:solidFill>
                <a:schemeClr val="accent5">
                  <a:lumMod val="50000"/>
                </a:schemeClr>
              </a:solidFill>
            </a:endParaRPr>
          </a:p>
          <a:p>
            <a:pPr marL="514350" indent="-514350">
              <a:lnSpc>
                <a:spcPts val="2500"/>
              </a:lnSpc>
              <a:buAutoNum type="arabicPeriod" startAt="4"/>
            </a:pPr>
            <a:r>
              <a:rPr lang="en-US" altLang="zh-CN" sz="2800" b="1" dirty="0">
                <a:solidFill>
                  <a:schemeClr val="accent5">
                    <a:lumMod val="50000"/>
                  </a:schemeClr>
                </a:solidFill>
              </a:rPr>
              <a:t>Business-main customer</a:t>
            </a:r>
            <a:endParaRPr lang="zh-CN" altLang="en-US" sz="2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" name="标题 19"/>
          <p:cNvSpPr>
            <a:spLocks noGrp="1"/>
          </p:cNvSpPr>
          <p:nvPr/>
        </p:nvSpPr>
        <p:spPr>
          <a:xfrm>
            <a:off x="9569813" y="6373767"/>
            <a:ext cx="2504122" cy="307340"/>
          </a:xfrm>
          <a:prstGeom prst="rect">
            <a:avLst/>
          </a:prstGeom>
        </p:spPr>
        <p:txBody>
          <a:bodyPr wrap="square" lIns="0" tIns="0" rIns="0" bIns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>
              <a:defRPr sz="4400" b="0" i="0">
                <a:solidFill>
                  <a:schemeClr val="tx1"/>
                </a:solidFill>
                <a:latin typeface="Arial" panose="020B0604020202020204"/>
                <a:ea typeface="+mj-ea"/>
                <a:cs typeface="Arial" panose="020B0604020202020204"/>
              </a:defRPr>
            </a:lvl1pPr>
          </a:lstStyle>
          <a:p>
            <a:r>
              <a:rPr lang="en-US" altLang="zh-CN" sz="2000" b="1" i="1" u="sng" dirty="0">
                <a:solidFill>
                  <a:schemeClr val="accent5">
                    <a:lumMod val="50000"/>
                  </a:schemeClr>
                </a:solidFill>
                <a:effectLst/>
              </a:rPr>
              <a:t>FARADY ELECTRIC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53410" y="637540"/>
            <a:ext cx="4066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Company Profile</a:t>
            </a:r>
          </a:p>
        </p:txBody>
      </p:sp>
      <p:pic>
        <p:nvPicPr>
          <p:cNvPr id="1026" name="Picture 2" descr="C:\Users\Administrator\Desktop\LOG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33" y="285483"/>
            <a:ext cx="2548468" cy="609416"/>
          </a:xfrm>
          <a:prstGeom prst="rect">
            <a:avLst/>
          </a:prstGeom>
          <a:noFill/>
          <a:effectLst>
            <a:outerShdw blurRad="139700" dist="50800" dir="5400000" sx="94000" sy="94000" algn="ctr" rotWithShape="0">
              <a:srgbClr val="000000">
                <a:alpha val="49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542429" y="353363"/>
            <a:ext cx="8020671" cy="855306"/>
            <a:chOff x="8386921" y="1862865"/>
            <a:chExt cx="4088649" cy="855306"/>
          </a:xfrm>
        </p:grpSpPr>
        <p:sp>
          <p:nvSpPr>
            <p:cNvPr id="38" name="矩形 37"/>
            <p:cNvSpPr/>
            <p:nvPr/>
          </p:nvSpPr>
          <p:spPr>
            <a:xfrm>
              <a:off x="8386921" y="1862865"/>
              <a:ext cx="3901637" cy="5618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u="sng" dirty="0">
                  <a:solidFill>
                    <a:schemeClr val="accent1"/>
                  </a:solidFill>
                </a:rPr>
                <a:t>Other Certification</a:t>
              </a:r>
              <a:endParaRPr lang="zh-CN" altLang="en-US" sz="2800" b="1" u="sng" dirty="0">
                <a:solidFill>
                  <a:schemeClr val="accent1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37" name="TextBox 32">
            <a:extLst>
              <a:ext uri="{FF2B5EF4-FFF2-40B4-BE49-F238E27FC236}">
                <a16:creationId xmlns:a16="http://schemas.microsoft.com/office/drawing/2014/main" id="{DDA2694B-6237-480C-91B0-D3669FD4BDD6}"/>
              </a:ext>
            </a:extLst>
          </p:cNvPr>
          <p:cNvSpPr txBox="1"/>
          <p:nvPr/>
        </p:nvSpPr>
        <p:spPr>
          <a:xfrm>
            <a:off x="2094345" y="5929737"/>
            <a:ext cx="2272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33KV auto recloser</a:t>
            </a:r>
            <a:endParaRPr lang="zh-CN" altLang="en-US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822D1AE-B476-42D2-8F2F-F6A5D2DD34F8}"/>
              </a:ext>
            </a:extLst>
          </p:cNvPr>
          <p:cNvSpPr txBox="1"/>
          <p:nvPr/>
        </p:nvSpPr>
        <p:spPr>
          <a:xfrm>
            <a:off x="1542429" y="907044"/>
            <a:ext cx="9512051" cy="31572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14000"/>
              </a:lnSpc>
            </a:pPr>
            <a:r>
              <a:rPr lang="en-US" altLang="zh-CN" sz="1400" b="1" dirty="0">
                <a:latin typeface="Century Gothic" panose="020B0502020202020204" pitchFamily="34" charset="0"/>
                <a:ea typeface="+mj-ea"/>
              </a:rPr>
              <a:t>Recloser &amp; LBS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46488D5-78B7-4D72-A820-F53D52325F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12147" y="1692988"/>
            <a:ext cx="4237293" cy="316558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8BF82FB-4D79-4A2E-B37B-B0A8E1550A4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587" y="1157133"/>
            <a:ext cx="2996360" cy="423729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618ABB-72A7-4DCA-98B9-EAB56B00B9E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3" t="1382" b="9360"/>
          <a:stretch/>
        </p:blipFill>
        <p:spPr>
          <a:xfrm rot="-60000">
            <a:off x="7958801" y="1223313"/>
            <a:ext cx="3184649" cy="4370279"/>
          </a:xfrm>
          <a:prstGeom prst="rect">
            <a:avLst/>
          </a:prstGeom>
        </p:spPr>
      </p:pic>
      <p:sp>
        <p:nvSpPr>
          <p:cNvPr id="17" name="TextBox 32">
            <a:extLst>
              <a:ext uri="{FF2B5EF4-FFF2-40B4-BE49-F238E27FC236}">
                <a16:creationId xmlns:a16="http://schemas.microsoft.com/office/drawing/2014/main" id="{9B0976D0-A5D5-4888-9E53-873EA09188B4}"/>
              </a:ext>
            </a:extLst>
          </p:cNvPr>
          <p:cNvSpPr txBox="1"/>
          <p:nvPr/>
        </p:nvSpPr>
        <p:spPr>
          <a:xfrm>
            <a:off x="5043470" y="5928248"/>
            <a:ext cx="25511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11KV Load break switch</a:t>
            </a:r>
            <a:endParaRPr lang="zh-CN" altLang="en-US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32">
            <a:extLst>
              <a:ext uri="{FF2B5EF4-FFF2-40B4-BE49-F238E27FC236}">
                <a16:creationId xmlns:a16="http://schemas.microsoft.com/office/drawing/2014/main" id="{C3E7BBD6-1CCA-4170-9298-B17FD875A660}"/>
              </a:ext>
            </a:extLst>
          </p:cNvPr>
          <p:cNvSpPr txBox="1"/>
          <p:nvPr/>
        </p:nvSpPr>
        <p:spPr>
          <a:xfrm>
            <a:off x="8781582" y="5928248"/>
            <a:ext cx="2272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accent1"/>
                </a:solidFill>
                <a:latin typeface="+mj-ea"/>
                <a:ea typeface="+mj-ea"/>
              </a:rPr>
              <a:t>33KV LBS</a:t>
            </a:r>
            <a:endParaRPr lang="zh-CN" altLang="en-US" sz="1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27505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542429" y="353363"/>
            <a:ext cx="8020671" cy="855306"/>
            <a:chOff x="8386921" y="1862865"/>
            <a:chExt cx="4088649" cy="855306"/>
          </a:xfrm>
        </p:grpSpPr>
        <p:sp>
          <p:nvSpPr>
            <p:cNvPr id="38" name="矩形 37"/>
            <p:cNvSpPr/>
            <p:nvPr/>
          </p:nvSpPr>
          <p:spPr>
            <a:xfrm>
              <a:off x="8386921" y="1862865"/>
              <a:ext cx="3901637" cy="5618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u="sng" dirty="0">
                  <a:solidFill>
                    <a:schemeClr val="accent1"/>
                  </a:solidFill>
                </a:rPr>
                <a:t>ISO 17025/ CNAS LAB Certification</a:t>
              </a:r>
              <a:endParaRPr lang="zh-CN" altLang="en-US" sz="2800" b="1" u="sng" dirty="0">
                <a:solidFill>
                  <a:schemeClr val="accent1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4622C87A-0057-48A3-B050-B5D8062BD5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96647" y="2065899"/>
            <a:ext cx="2291259" cy="312751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0279FF9-DE3D-4E1A-9207-722A3A244B1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grayscl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3907" y="2074103"/>
            <a:ext cx="1994952" cy="296462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C19C39C-F24F-4219-8B6E-3F2FE7E92EE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0406" y="2177743"/>
            <a:ext cx="1828985" cy="266861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AF93DDF-4071-4AFD-9E08-F8BACAA688F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284" y="2026881"/>
            <a:ext cx="1977295" cy="296462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3190AD6-6BFC-4037-A315-CE52C671631A}"/>
              </a:ext>
            </a:extLst>
          </p:cNvPr>
          <p:cNvPicPr>
            <a:picLocks noChangeAspect="1"/>
          </p:cNvPicPr>
          <p:nvPr/>
        </p:nvPicPr>
        <p:blipFill>
          <a:blip r:embed="rId11">
            <a:grayscl/>
          </a:blip>
          <a:stretch>
            <a:fillRect/>
          </a:stretch>
        </p:blipFill>
        <p:spPr>
          <a:xfrm>
            <a:off x="7210812" y="2166404"/>
            <a:ext cx="1858382" cy="2679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93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542429" y="353363"/>
            <a:ext cx="4088649" cy="838824"/>
            <a:chOff x="8386921" y="1862865"/>
            <a:chExt cx="4088649" cy="838824"/>
          </a:xfrm>
        </p:grpSpPr>
        <p:sp>
          <p:nvSpPr>
            <p:cNvPr id="43" name="矩形 42"/>
            <p:cNvSpPr/>
            <p:nvPr/>
          </p:nvSpPr>
          <p:spPr>
            <a:xfrm>
              <a:off x="8386921" y="1862865"/>
              <a:ext cx="3960903" cy="5618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u="sng" dirty="0">
                  <a:solidFill>
                    <a:schemeClr val="accent1"/>
                  </a:solidFill>
                </a:rPr>
                <a:t>ISO series</a:t>
              </a:r>
              <a:endParaRPr lang="zh-CN" altLang="en-US" sz="2800" b="1" u="sng" dirty="0">
                <a:solidFill>
                  <a:schemeClr val="accent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386921" y="2416546"/>
              <a:ext cx="4088649" cy="2851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sz="1200" dirty="0"/>
                <a:t>Certificate Showcase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1836632" y="5836709"/>
            <a:ext cx="925406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1"/>
                </a:solidFill>
                <a:latin typeface="+mj-ea"/>
                <a:ea typeface="+mj-ea"/>
              </a:rPr>
              <a:t>ISO9001                                  	 ISO18001	                                        </a:t>
            </a:r>
            <a:r>
              <a:rPr lang="en-US" altLang="zh-CN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ISO14001</a:t>
            </a:r>
            <a:endParaRPr lang="zh-CN" altLang="en-US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9218" name="Picture 2" descr="D:\云盘\法拉迪电气有限公司\法拉迪公司资料\证书文件\ISO9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3083" y="1468929"/>
            <a:ext cx="2988310" cy="4130675"/>
          </a:xfrm>
          <a:prstGeom prst="rect">
            <a:avLst/>
          </a:prstGeom>
          <a:noFill/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4CCDB31-3C16-4B71-AE3E-CE6680DBAC7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116" y="1468929"/>
            <a:ext cx="2892526" cy="409084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B26AD66-BEB6-4803-BF44-C45605AD98E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340" y="1468928"/>
            <a:ext cx="2893010" cy="4090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271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542429" y="353363"/>
            <a:ext cx="4088649" cy="838824"/>
            <a:chOff x="8386921" y="1862865"/>
            <a:chExt cx="4088649" cy="838824"/>
          </a:xfrm>
        </p:grpSpPr>
        <p:sp>
          <p:nvSpPr>
            <p:cNvPr id="43" name="矩形 42"/>
            <p:cNvSpPr/>
            <p:nvPr/>
          </p:nvSpPr>
          <p:spPr>
            <a:xfrm>
              <a:off x="8386921" y="1862865"/>
              <a:ext cx="3960903" cy="56188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u="sng" dirty="0">
                  <a:solidFill>
                    <a:schemeClr val="accent1"/>
                  </a:solidFill>
                </a:rPr>
                <a:t>European certification</a:t>
              </a:r>
              <a:endParaRPr lang="zh-CN" altLang="en-US" sz="2800" b="1" u="sng" dirty="0">
                <a:solidFill>
                  <a:schemeClr val="accent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386921" y="2416546"/>
              <a:ext cx="4088649" cy="2851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sz="1200" dirty="0"/>
                <a:t>CE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83F5FAD8-4DA8-4CBF-8767-EBAC7CA034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0814" y="907044"/>
            <a:ext cx="2975563" cy="438624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EE270C9-3795-4537-A5BB-56B610E2E4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9451" y="907044"/>
            <a:ext cx="3025245" cy="445514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21DEF7A-32D6-4D83-A234-1219447421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78792" y="1265100"/>
            <a:ext cx="2854541" cy="402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1029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542429" y="353363"/>
            <a:ext cx="4265703" cy="6289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u="sng" dirty="0">
                <a:solidFill>
                  <a:schemeClr val="accent1"/>
                </a:solidFill>
              </a:rPr>
              <a:t>Invention Patents</a:t>
            </a:r>
            <a:endParaRPr lang="zh-CN" altLang="en-US" sz="3200" b="1" u="sng" dirty="0">
              <a:solidFill>
                <a:schemeClr val="accent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08369" y="5490647"/>
            <a:ext cx="3143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 </a:t>
            </a:r>
          </a:p>
        </p:txBody>
      </p:sp>
      <p:pic>
        <p:nvPicPr>
          <p:cNvPr id="1026" name="Picture 2" descr="E:\资质证书\公司资质荣誉\p好的资质\备ert4t份资质证书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892" y="1060980"/>
            <a:ext cx="1825411" cy="2818354"/>
          </a:xfrm>
          <a:prstGeom prst="rect">
            <a:avLst/>
          </a:prstGeom>
          <a:noFill/>
        </p:spPr>
      </p:pic>
      <p:pic>
        <p:nvPicPr>
          <p:cNvPr id="1027" name="Picture 3" descr="E:\资质证书\公司资质荣誉\p好的资质\备份4t资质证书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279" y="1241426"/>
            <a:ext cx="1783285" cy="2511444"/>
          </a:xfrm>
          <a:prstGeom prst="rect">
            <a:avLst/>
          </a:prstGeom>
          <a:noFill/>
        </p:spPr>
      </p:pic>
      <p:pic>
        <p:nvPicPr>
          <p:cNvPr id="1028" name="Picture 4" descr="E:\资质证书\公司资质荣誉\p好的资质\备份ertu资质证书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6878" y="1147233"/>
            <a:ext cx="1803345" cy="2619766"/>
          </a:xfrm>
          <a:prstGeom prst="rect">
            <a:avLst/>
          </a:prstGeom>
          <a:noFill/>
        </p:spPr>
      </p:pic>
      <p:pic>
        <p:nvPicPr>
          <p:cNvPr id="1029" name="Picture 5" descr="E:\资质证书\公司资质荣誉\p好的资质\备份资质3r证书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171" y="4067175"/>
            <a:ext cx="1805351" cy="2477343"/>
          </a:xfrm>
          <a:prstGeom prst="rect">
            <a:avLst/>
          </a:prstGeom>
          <a:noFill/>
        </p:spPr>
      </p:pic>
      <p:pic>
        <p:nvPicPr>
          <p:cNvPr id="1030" name="Picture 6" descr="E:\资质证书\公司资质荣誉\p好的资质\备份资质awt证书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904" y="4097337"/>
            <a:ext cx="1821399" cy="2449259"/>
          </a:xfrm>
          <a:prstGeom prst="rect">
            <a:avLst/>
          </a:prstGeom>
          <a:noFill/>
        </p:spPr>
      </p:pic>
      <p:pic>
        <p:nvPicPr>
          <p:cNvPr id="1031" name="Picture 7" descr="E:\资质证书\公司资质荣誉\p好的资质\备份资质er 证书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779" y="4018491"/>
            <a:ext cx="1757209" cy="260773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4615" y="1741170"/>
            <a:ext cx="2875915" cy="43249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3075" y="1741170"/>
            <a:ext cx="3103880" cy="4323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810" y="1741170"/>
            <a:ext cx="3012440" cy="4324985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542429" y="353363"/>
            <a:ext cx="4265703" cy="97663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u="sng" dirty="0">
                <a:solidFill>
                  <a:schemeClr val="accent1"/>
                </a:solidFill>
              </a:rPr>
              <a:t>Software Patents</a:t>
            </a:r>
          </a:p>
          <a:p>
            <a:pPr>
              <a:lnSpc>
                <a:spcPct val="120000"/>
              </a:lnSpc>
            </a:pPr>
            <a:r>
              <a:rPr lang="en-US" altLang="zh-CN" sz="1600" i="1" dirty="0">
                <a:solidFill>
                  <a:schemeClr val="tx1"/>
                </a:solidFill>
              </a:rPr>
              <a:t>Software patent for regulator controller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1035674" y="3460128"/>
            <a:ext cx="1981196" cy="2814296"/>
          </a:xfrm>
          <a:prstGeom prst="rect">
            <a:avLst/>
          </a:prstGeom>
          <a:solidFill>
            <a:schemeClr val="tx1"/>
          </a:solidFill>
          <a:scene3d>
            <a:camera prst="orthographicFront">
              <a:rot lat="0" lon="0" rev="21570000"/>
            </a:camera>
            <a:lightRig rig="threePt" dir="t"/>
          </a:scene3d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4041637" y="3555260"/>
            <a:ext cx="1910209" cy="2695016"/>
          </a:xfrm>
          <a:prstGeom prst="rect">
            <a:avLst/>
          </a:prstGeom>
          <a:solidFill>
            <a:schemeClr val="tx1"/>
          </a:solidFill>
          <a:scene3d>
            <a:camera prst="orthographicFront">
              <a:rot lat="0" lon="0" rev="30000"/>
            </a:camera>
            <a:lightRig rig="threePt" dir="t"/>
          </a:scene3d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896520" y="3639288"/>
            <a:ext cx="1820341" cy="2616834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8227" y="-221974"/>
            <a:ext cx="1807482" cy="184757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542415" y="353060"/>
            <a:ext cx="4473575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Awards &amp; Certificates</a:t>
            </a:r>
            <a:endParaRPr lang="zh-CN" altLang="en-US" sz="320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endParaRPr lang="zh-CN" altLang="en-US" sz="3200" b="1" u="sng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84750" y="6222741"/>
            <a:ext cx="26168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 Certification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3848636" y="1177049"/>
            <a:ext cx="2080399" cy="2910827"/>
          </a:xfrm>
          <a:prstGeom prst="rect">
            <a:avLst/>
          </a:prstGeom>
          <a:solidFill>
            <a:schemeClr val="tx1"/>
          </a:solidFill>
          <a:scene3d>
            <a:camera prst="orthographicFront">
              <a:rot lat="0" lon="0" rev="21570000"/>
            </a:camera>
            <a:lightRig rig="threePt" dir="t"/>
          </a:scene3d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6794339" y="1260638"/>
            <a:ext cx="1955804" cy="2685734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9682127" y="3604013"/>
            <a:ext cx="1820342" cy="2687384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>
            <a:off x="937808" y="1185740"/>
            <a:ext cx="2080399" cy="2910827"/>
          </a:xfrm>
          <a:prstGeom prst="rect">
            <a:avLst/>
          </a:prstGeom>
          <a:solidFill>
            <a:schemeClr val="tx1"/>
          </a:solidFill>
          <a:scene3d>
            <a:camera prst="orthographicFront">
              <a:rot lat="0" lon="0" rev="21570000"/>
            </a:camera>
            <a:lightRig rig="threePt" dir="t"/>
          </a:scene3d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9520323" y="1233576"/>
            <a:ext cx="1942612" cy="2753043"/>
          </a:xfrm>
          <a:prstGeom prst="rect">
            <a:avLst/>
          </a:prstGeom>
          <a:solidFill>
            <a:schemeClr val="tx1"/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542429" y="353363"/>
            <a:ext cx="4265703" cy="6289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u="sng" dirty="0">
                <a:solidFill>
                  <a:schemeClr val="accent1"/>
                </a:solidFill>
              </a:rPr>
              <a:t>Honor</a:t>
            </a:r>
            <a:endParaRPr lang="zh-CN" altLang="en-US" sz="3200" b="1" u="sng" dirty="0">
              <a:solidFill>
                <a:schemeClr val="accent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068060" y="5243632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 </a:t>
            </a:r>
          </a:p>
        </p:txBody>
      </p:sp>
      <p:pic>
        <p:nvPicPr>
          <p:cNvPr id="2" name="图片 1" descr="法拉迪电气中国著名品牌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75" y="1226185"/>
            <a:ext cx="3393440" cy="4793615"/>
          </a:xfrm>
          <a:prstGeom prst="rect">
            <a:avLst/>
          </a:prstGeom>
        </p:spPr>
      </p:pic>
      <p:pic>
        <p:nvPicPr>
          <p:cNvPr id="3" name="图片 2" descr="法拉迪电气重合同守信用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80" y="1226185"/>
            <a:ext cx="3396615" cy="4806950"/>
          </a:xfrm>
          <a:prstGeom prst="rect">
            <a:avLst/>
          </a:prstGeom>
        </p:spPr>
      </p:pic>
      <p:pic>
        <p:nvPicPr>
          <p:cNvPr id="4" name="图片 3" descr="法拉迪电气AAA级资信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8765" y="1226820"/>
            <a:ext cx="3396615" cy="48063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80795" y="6192520"/>
            <a:ext cx="23368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China famous brand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83100" y="6192520"/>
            <a:ext cx="32492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China Trustworthy Enterprise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487410" y="6192520"/>
            <a:ext cx="2062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AAA Bank Credit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542429" y="353363"/>
            <a:ext cx="4088649" cy="855306"/>
            <a:chOff x="8386921" y="1862865"/>
            <a:chExt cx="4088649" cy="855306"/>
          </a:xfrm>
        </p:grpSpPr>
        <p:sp>
          <p:nvSpPr>
            <p:cNvPr id="38" name="矩形 37"/>
            <p:cNvSpPr/>
            <p:nvPr/>
          </p:nvSpPr>
          <p:spPr>
            <a:xfrm>
              <a:off x="8386921" y="1862865"/>
              <a:ext cx="3901637" cy="6076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u="sng" dirty="0">
                  <a:solidFill>
                    <a:schemeClr val="accent1"/>
                  </a:solidFill>
                </a:rPr>
                <a:t>Plant &amp; Facility View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7172" name="Picture 4" descr="D:\云盘\变压器资料\变压器图片\公司形象图片库\马鞍山恒创\厂景\DPP_001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2676" y="1202780"/>
            <a:ext cx="3538557" cy="2453384"/>
          </a:xfrm>
          <a:prstGeom prst="rect">
            <a:avLst/>
          </a:prstGeom>
          <a:solidFill>
            <a:schemeClr val="accent1"/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ECAD31A-C77D-415E-8632-A84314FECD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675" y="4085869"/>
            <a:ext cx="3538557" cy="2460095"/>
          </a:xfrm>
          <a:prstGeom prst="rect">
            <a:avLst/>
          </a:prstGeom>
          <a:solidFill>
            <a:schemeClr val="accent1"/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61EA57E-784D-4ED8-8504-DB85CA6A30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91" y="1202781"/>
            <a:ext cx="3404867" cy="2453383"/>
          </a:xfrm>
          <a:prstGeom prst="rect">
            <a:avLst/>
          </a:prstGeom>
          <a:solidFill>
            <a:schemeClr val="accent1"/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3B2D1ED-41E6-452F-AA42-CD7012713B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11" y="1197088"/>
            <a:ext cx="3332312" cy="2484015"/>
          </a:xfrm>
          <a:prstGeom prst="rect">
            <a:avLst/>
          </a:prstGeom>
          <a:solidFill>
            <a:schemeClr val="accent1"/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1496094-EE31-432B-A66C-CBD49499F8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112" y="4085869"/>
            <a:ext cx="3332311" cy="2499234"/>
          </a:xfrm>
          <a:prstGeom prst="rect">
            <a:avLst/>
          </a:prstGeom>
          <a:solidFill>
            <a:schemeClr val="accent1"/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FC1C4FE-74E0-4FD8-B5EE-3F95E9A63B61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830" y="4083564"/>
            <a:ext cx="3332312" cy="2499234"/>
          </a:xfrm>
          <a:prstGeom prst="rect">
            <a:avLst/>
          </a:prstGeom>
          <a:solidFill>
            <a:schemeClr val="accent1"/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1542429" y="353363"/>
            <a:ext cx="4088649" cy="855306"/>
            <a:chOff x="8386921" y="1862865"/>
            <a:chExt cx="4088649" cy="855306"/>
          </a:xfrm>
        </p:grpSpPr>
        <p:sp>
          <p:nvSpPr>
            <p:cNvPr id="38" name="矩形 37"/>
            <p:cNvSpPr/>
            <p:nvPr/>
          </p:nvSpPr>
          <p:spPr>
            <a:xfrm>
              <a:off x="8386921" y="1862865"/>
              <a:ext cx="3901637" cy="60769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800" b="1" u="sng" dirty="0">
                  <a:solidFill>
                    <a:schemeClr val="accent1"/>
                  </a:solidFill>
                </a:rPr>
                <a:t>Plant &amp; Facility View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6" name="图片 5" descr="worksho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200" y="1293495"/>
            <a:ext cx="6326505" cy="4954270"/>
          </a:xfrm>
          <a:prstGeom prst="rect">
            <a:avLst/>
          </a:prstGeom>
          <a:solidFill>
            <a:schemeClr val="accent1"/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A0E94AB-817B-4B02-A8DC-DFB09FE2AB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760" y="1227754"/>
            <a:ext cx="3538855" cy="2469475"/>
          </a:xfrm>
          <a:prstGeom prst="rect">
            <a:avLst/>
          </a:prstGeom>
          <a:solidFill>
            <a:schemeClr val="accent1"/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D93009D-737A-47EB-AF27-173DD5A54C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759" y="3961760"/>
            <a:ext cx="3538855" cy="2542877"/>
          </a:xfrm>
          <a:prstGeom prst="rect">
            <a:avLst/>
          </a:prstGeom>
          <a:solidFill>
            <a:schemeClr val="accent1"/>
          </a:solidFill>
          <a:ln w="88900" cap="sq">
            <a:solidFill>
              <a:schemeClr val="accent2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542430" y="353363"/>
            <a:ext cx="7068170" cy="855306"/>
            <a:chOff x="8386922" y="1862865"/>
            <a:chExt cx="7068170" cy="855306"/>
          </a:xfrm>
        </p:grpSpPr>
        <p:sp>
          <p:nvSpPr>
            <p:cNvPr id="12" name="矩形 11"/>
            <p:cNvSpPr/>
            <p:nvPr/>
          </p:nvSpPr>
          <p:spPr>
            <a:xfrm>
              <a:off x="8386922" y="1862865"/>
              <a:ext cx="7068170" cy="628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Company Overview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420788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576E53CE-15BB-4D3B-A3F3-EFAC4EC49D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057" y="3966715"/>
            <a:ext cx="3799082" cy="24466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2B74D8FF-29D1-4ADF-8FBE-E26265201A4C}"/>
              </a:ext>
            </a:extLst>
          </p:cNvPr>
          <p:cNvSpPr txBox="1"/>
          <p:nvPr/>
        </p:nvSpPr>
        <p:spPr>
          <a:xfrm>
            <a:off x="1539590" y="1443841"/>
            <a:ext cx="4556410" cy="5678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accent3"/>
                </a:solidFill>
              </a:rPr>
              <a:t>    </a:t>
            </a:r>
            <a:r>
              <a:rPr lang="en-US" altLang="zh-CN" dirty="0">
                <a:solidFill>
                  <a:schemeClr val="accent3"/>
                </a:solidFill>
              </a:rPr>
              <a:t>Established since </a:t>
            </a:r>
            <a:r>
              <a:rPr lang="en-US" altLang="zh-CN" b="1" dirty="0">
                <a:solidFill>
                  <a:schemeClr val="accent3"/>
                </a:solidFill>
              </a:rPr>
              <a:t>1999</a:t>
            </a:r>
            <a:r>
              <a:rPr lang="en-US" altLang="zh-CN" dirty="0">
                <a:solidFill>
                  <a:schemeClr val="accent3"/>
                </a:solidFill>
              </a:rPr>
              <a:t>,Among </a:t>
            </a:r>
            <a:r>
              <a:rPr lang="en-US" altLang="zh-CN" b="1" dirty="0">
                <a:solidFill>
                  <a:schemeClr val="accent3"/>
                </a:solidFill>
              </a:rPr>
              <a:t>355 </a:t>
            </a:r>
            <a:r>
              <a:rPr lang="en-US" altLang="zh-CN" dirty="0">
                <a:solidFill>
                  <a:schemeClr val="accent3"/>
                </a:solidFill>
              </a:rPr>
              <a:t>employee,</a:t>
            </a:r>
            <a:r>
              <a:rPr lang="en-US" altLang="zh-CN" b="1" dirty="0">
                <a:solidFill>
                  <a:schemeClr val="accent3"/>
                </a:solidFill>
              </a:rPr>
              <a:t>45</a:t>
            </a:r>
            <a:r>
              <a:rPr lang="en-US" altLang="zh-CN" dirty="0">
                <a:solidFill>
                  <a:schemeClr val="accent3"/>
                </a:solidFill>
              </a:rPr>
              <a:t> work in R&amp;D research 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chemeClr val="accent3"/>
                </a:solidFill>
              </a:rPr>
              <a:t>408 million </a:t>
            </a:r>
            <a:r>
              <a:rPr lang="en-US" altLang="zh-CN" dirty="0">
                <a:solidFill>
                  <a:schemeClr val="accent3"/>
                </a:solidFill>
              </a:rPr>
              <a:t>US dollars turn over in 2021, </a:t>
            </a:r>
            <a:r>
              <a:rPr lang="en-US" altLang="zh-CN" b="1" dirty="0">
                <a:solidFill>
                  <a:schemeClr val="accent3"/>
                </a:solidFill>
              </a:rPr>
              <a:t>30,000m2 </a:t>
            </a:r>
            <a:r>
              <a:rPr lang="en-US" altLang="zh-CN" dirty="0">
                <a:solidFill>
                  <a:schemeClr val="accent3"/>
                </a:solidFill>
              </a:rPr>
              <a:t>workshop area.</a:t>
            </a:r>
          </a:p>
          <a:p>
            <a:endParaRPr lang="en-US" altLang="zh-CN" sz="2000" dirty="0">
              <a:solidFill>
                <a:schemeClr val="accent3"/>
              </a:solidFill>
            </a:endParaRP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i="1" u="sng" dirty="0">
                <a:solidFill>
                  <a:schemeClr val="accent3"/>
                </a:solidFill>
              </a:rPr>
              <a:t>ISO9001/KEMA/ASTA certificated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i="1" u="sng" dirty="0">
                <a:solidFill>
                  <a:schemeClr val="accent3"/>
                </a:solidFill>
              </a:rPr>
              <a:t>China Famous Brand 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i="1" u="sng" dirty="0">
                <a:solidFill>
                  <a:schemeClr val="accent3"/>
                </a:solidFill>
              </a:rPr>
              <a:t>Wenzhou Famous Export Brand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altLang="zh-CN" sz="2000" i="1" u="sng" dirty="0">
                <a:solidFill>
                  <a:schemeClr val="accent3"/>
                </a:solidFill>
              </a:rPr>
              <a:t>National Hi-tech Enterprise</a:t>
            </a:r>
          </a:p>
          <a:p>
            <a:endParaRPr lang="en-US" altLang="zh-CN" dirty="0">
              <a:solidFill>
                <a:schemeClr val="accent3"/>
              </a:solidFill>
            </a:endParaRPr>
          </a:p>
          <a:p>
            <a:endParaRPr lang="en-US" altLang="zh-CN" b="1" dirty="0">
              <a:solidFill>
                <a:schemeClr val="accent3"/>
              </a:solidFill>
            </a:endParaRPr>
          </a:p>
          <a:p>
            <a:endParaRPr lang="en-US" altLang="zh-CN" dirty="0"/>
          </a:p>
          <a:p>
            <a:endParaRPr lang="zh-CN" altLang="en-US" dirty="0">
              <a:solidFill>
                <a:schemeClr val="accent3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C342475-E0AF-49A1-883B-B98BFF2017B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057" y="1208668"/>
            <a:ext cx="3801309" cy="25316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/>
          <p:cNvGrpSpPr/>
          <p:nvPr/>
        </p:nvGrpSpPr>
        <p:grpSpPr>
          <a:xfrm>
            <a:off x="929544" y="4013128"/>
            <a:ext cx="3006351" cy="2059681"/>
            <a:chOff x="1262743" y="1828800"/>
            <a:chExt cx="5631543" cy="3547250"/>
          </a:xfrm>
        </p:grpSpPr>
        <p:sp>
          <p:nvSpPr>
            <p:cNvPr id="17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  <a:sym typeface="+mn-ea"/>
                </a:rPr>
                <a:t>MALAWI MAREP </a:t>
              </a:r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Group 6"/>
            <p:cNvGrpSpPr/>
            <p:nvPr/>
          </p:nvGrpSpPr>
          <p:grpSpPr>
            <a:xfrm>
              <a:off x="1718238" y="2441955"/>
              <a:ext cx="4724657" cy="1634217"/>
              <a:chOff x="0" y="0"/>
              <a:chExt cx="9044298" cy="3128343"/>
            </a:xfrm>
          </p:grpSpPr>
          <p:sp>
            <p:nvSpPr>
              <p:cNvPr id="18" name="Freeform: Shape 7"/>
              <p:cNvSpPr/>
              <p:nvPr/>
            </p:nvSpPr>
            <p:spPr>
              <a:xfrm>
                <a:off x="0" y="0"/>
                <a:ext cx="51853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0"/>
              <p:cNvSpPr/>
              <p:nvPr/>
            </p:nvSpPr>
            <p:spPr>
              <a:xfrm>
                <a:off x="782029" y="1901405"/>
                <a:ext cx="518336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0" y="21600"/>
                      <a:pt x="20356" y="21600"/>
                    </a:cubicBezTo>
                    <a:lnTo>
                      <a:pt x="1246" y="21600"/>
                    </a:lnTo>
                    <a:cubicBezTo>
                      <a:pt x="564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4" y="0"/>
                      <a:pt x="1246" y="0"/>
                    </a:cubicBezTo>
                    <a:lnTo>
                      <a:pt x="20356" y="0"/>
                    </a:lnTo>
                    <a:cubicBezTo>
                      <a:pt x="2104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1"/>
              <p:cNvSpPr/>
              <p:nvPr/>
            </p:nvSpPr>
            <p:spPr>
              <a:xfrm>
                <a:off x="0" y="2530095"/>
                <a:ext cx="518538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3"/>
              <p:cNvSpPr/>
              <p:nvPr/>
            </p:nvSpPr>
            <p:spPr>
              <a:xfrm>
                <a:off x="1257380" y="2530095"/>
                <a:ext cx="518554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36" y="21600"/>
                      <a:pt x="20348" y="21600"/>
                    </a:cubicBezTo>
                    <a:lnTo>
                      <a:pt x="1246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46" y="0"/>
                    </a:cubicBezTo>
                    <a:lnTo>
                      <a:pt x="20348" y="0"/>
                    </a:lnTo>
                    <a:cubicBezTo>
                      <a:pt x="21036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4"/>
              <p:cNvSpPr/>
              <p:nvPr/>
            </p:nvSpPr>
            <p:spPr>
              <a:xfrm>
                <a:off x="6639584" y="2530095"/>
                <a:ext cx="518703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28" y="21600"/>
                      <a:pt x="20343" y="21600"/>
                    </a:cubicBezTo>
                    <a:lnTo>
                      <a:pt x="1244" y="21600"/>
                    </a:lnTo>
                    <a:cubicBezTo>
                      <a:pt x="562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2" y="0"/>
                      <a:pt x="1244" y="0"/>
                    </a:cubicBezTo>
                    <a:lnTo>
                      <a:pt x="20343" y="0"/>
                    </a:lnTo>
                    <a:cubicBezTo>
                      <a:pt x="21028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5"/>
              <p:cNvSpPr/>
              <p:nvPr/>
            </p:nvSpPr>
            <p:spPr>
              <a:xfrm>
                <a:off x="7268274" y="2821439"/>
                <a:ext cx="518584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41" y="21600"/>
                      <a:pt x="20356" y="21600"/>
                    </a:cubicBezTo>
                    <a:lnTo>
                      <a:pt x="1265" y="21600"/>
                    </a:lnTo>
                    <a:cubicBezTo>
                      <a:pt x="568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68" y="0"/>
                      <a:pt x="1265" y="0"/>
                    </a:cubicBezTo>
                    <a:lnTo>
                      <a:pt x="20356" y="0"/>
                    </a:lnTo>
                    <a:cubicBezTo>
                      <a:pt x="21041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6"/>
              <p:cNvSpPr/>
              <p:nvPr/>
            </p:nvSpPr>
            <p:spPr>
              <a:xfrm>
                <a:off x="8525655" y="2821439"/>
                <a:ext cx="518643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38" y="21600"/>
                      <a:pt x="20348" y="21600"/>
                    </a:cubicBezTo>
                    <a:lnTo>
                      <a:pt x="1257" y="21600"/>
                    </a:lnTo>
                    <a:cubicBezTo>
                      <a:pt x="573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73" y="0"/>
                      <a:pt x="1257" y="0"/>
                    </a:cubicBezTo>
                    <a:lnTo>
                      <a:pt x="20348" y="0"/>
                    </a:lnTo>
                    <a:cubicBezTo>
                      <a:pt x="21038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22"/>
              <p:cNvSpPr/>
              <p:nvPr/>
            </p:nvSpPr>
            <p:spPr>
              <a:xfrm>
                <a:off x="2683434" y="1901405"/>
                <a:ext cx="51863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2" y="21600"/>
                      <a:pt x="20349" y="21600"/>
                    </a:cubicBezTo>
                    <a:lnTo>
                      <a:pt x="1253" y="21600"/>
                    </a:lnTo>
                    <a:cubicBezTo>
                      <a:pt x="575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75" y="0"/>
                      <a:pt x="1253" y="0"/>
                    </a:cubicBezTo>
                    <a:lnTo>
                      <a:pt x="20349" y="0"/>
                    </a:lnTo>
                    <a:cubicBezTo>
                      <a:pt x="2104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3"/>
              <p:cNvSpPr/>
              <p:nvPr/>
            </p:nvSpPr>
            <p:spPr>
              <a:xfrm>
                <a:off x="3312125" y="1901405"/>
                <a:ext cx="51836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7" y="21600"/>
                      <a:pt x="20358" y="21600"/>
                    </a:cubicBezTo>
                    <a:lnTo>
                      <a:pt x="1255" y="21600"/>
                    </a:lnTo>
                    <a:cubicBezTo>
                      <a:pt x="567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7" y="0"/>
                      <a:pt x="1255" y="0"/>
                    </a:cubicBezTo>
                    <a:lnTo>
                      <a:pt x="20358" y="0"/>
                    </a:lnTo>
                    <a:cubicBezTo>
                      <a:pt x="21037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4"/>
              <p:cNvSpPr/>
              <p:nvPr/>
            </p:nvSpPr>
            <p:spPr>
              <a:xfrm>
                <a:off x="3940815" y="1901405"/>
                <a:ext cx="51830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8" y="21600"/>
                      <a:pt x="20355" y="21600"/>
                    </a:cubicBezTo>
                    <a:lnTo>
                      <a:pt x="1242" y="21600"/>
                    </a:lnTo>
                    <a:cubicBezTo>
                      <a:pt x="559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59" y="0"/>
                      <a:pt x="1242" y="0"/>
                    </a:cubicBezTo>
                    <a:lnTo>
                      <a:pt x="20355" y="0"/>
                    </a:lnTo>
                    <a:cubicBezTo>
                      <a:pt x="21038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5"/>
              <p:cNvSpPr/>
              <p:nvPr/>
            </p:nvSpPr>
            <p:spPr>
              <a:xfrm>
                <a:off x="4569506" y="1901405"/>
                <a:ext cx="51855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3" y="21600"/>
                      <a:pt x="20356" y="21600"/>
                    </a:cubicBezTo>
                    <a:lnTo>
                      <a:pt x="1252" y="21600"/>
                    </a:lnTo>
                    <a:cubicBezTo>
                      <a:pt x="562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2" y="0"/>
                      <a:pt x="1252" y="0"/>
                    </a:cubicBezTo>
                    <a:lnTo>
                      <a:pt x="20356" y="0"/>
                    </a:lnTo>
                    <a:cubicBezTo>
                      <a:pt x="21043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6"/>
              <p:cNvSpPr/>
              <p:nvPr/>
            </p:nvSpPr>
            <p:spPr>
              <a:xfrm>
                <a:off x="5213530" y="1901405"/>
                <a:ext cx="51846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2" y="21600"/>
                      <a:pt x="20340" y="21600"/>
                    </a:cubicBezTo>
                    <a:lnTo>
                      <a:pt x="1242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42" y="0"/>
                    </a:cubicBezTo>
                    <a:lnTo>
                      <a:pt x="20340" y="0"/>
                    </a:lnTo>
                    <a:cubicBezTo>
                      <a:pt x="2103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8"/>
              <p:cNvSpPr/>
              <p:nvPr/>
            </p:nvSpPr>
            <p:spPr>
              <a:xfrm>
                <a:off x="6470911" y="1901405"/>
                <a:ext cx="51840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50" y="21600"/>
                      <a:pt x="20358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50" y="0"/>
                    </a:cubicBezTo>
                    <a:lnTo>
                      <a:pt x="20358" y="0"/>
                    </a:lnTo>
                    <a:cubicBezTo>
                      <a:pt x="2105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1"/>
              <p:cNvSpPr/>
              <p:nvPr/>
            </p:nvSpPr>
            <p:spPr>
              <a:xfrm>
                <a:off x="1732732" y="1257380"/>
                <a:ext cx="518232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51" y="21600"/>
                      <a:pt x="20364" y="21600"/>
                    </a:cubicBezTo>
                    <a:lnTo>
                      <a:pt x="1240" y="21600"/>
                    </a:lnTo>
                    <a:cubicBezTo>
                      <a:pt x="560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60" y="0"/>
                      <a:pt x="1240" y="0"/>
                    </a:cubicBezTo>
                    <a:lnTo>
                      <a:pt x="20364" y="0"/>
                    </a:lnTo>
                    <a:cubicBezTo>
                      <a:pt x="21051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51"/>
              <p:cNvSpPr/>
              <p:nvPr/>
            </p:nvSpPr>
            <p:spPr>
              <a:xfrm>
                <a:off x="7252941" y="628690"/>
                <a:ext cx="51846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47" y="21600"/>
                    </a:cubicBezTo>
                    <a:lnTo>
                      <a:pt x="1247" y="21600"/>
                    </a:lnTo>
                    <a:cubicBezTo>
                      <a:pt x="56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7" y="0"/>
                      <a:pt x="1247" y="0"/>
                    </a:cubicBezTo>
                    <a:lnTo>
                      <a:pt x="20347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7" name="Freeform: Shape 56"/>
              <p:cNvSpPr/>
              <p:nvPr/>
            </p:nvSpPr>
            <p:spPr>
              <a:xfrm>
                <a:off x="0" y="1901405"/>
                <a:ext cx="67804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171" y="21600"/>
                      <a:pt x="20645" y="21600"/>
                    </a:cubicBezTo>
                    <a:lnTo>
                      <a:pt x="956" y="21600"/>
                    </a:lnTo>
                    <a:cubicBezTo>
                      <a:pt x="428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428" y="0"/>
                      <a:pt x="956" y="0"/>
                    </a:cubicBezTo>
                    <a:lnTo>
                      <a:pt x="20645" y="0"/>
                    </a:lnTo>
                    <a:cubicBezTo>
                      <a:pt x="21171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57"/>
              <p:cNvSpPr/>
              <p:nvPr/>
            </p:nvSpPr>
            <p:spPr>
              <a:xfrm>
                <a:off x="628690" y="0"/>
                <a:ext cx="51837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46" y="21600"/>
                    </a:cubicBezTo>
                    <a:lnTo>
                      <a:pt x="1249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9" y="0"/>
                    </a:cubicBezTo>
                    <a:lnTo>
                      <a:pt x="20346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63"/>
              <p:cNvSpPr/>
              <p:nvPr/>
            </p:nvSpPr>
            <p:spPr>
              <a:xfrm>
                <a:off x="4416166" y="0"/>
                <a:ext cx="51824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53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5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65"/>
              <p:cNvSpPr/>
              <p:nvPr/>
            </p:nvSpPr>
            <p:spPr>
              <a:xfrm>
                <a:off x="5673547" y="0"/>
                <a:ext cx="51828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67"/>
              <p:cNvSpPr/>
              <p:nvPr/>
            </p:nvSpPr>
            <p:spPr>
              <a:xfrm>
                <a:off x="6946262" y="0"/>
                <a:ext cx="518584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53" y="21600"/>
                    </a:cubicBezTo>
                    <a:lnTo>
                      <a:pt x="1252" y="21600"/>
                    </a:lnTo>
                    <a:cubicBezTo>
                      <a:pt x="559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9" y="0"/>
                      <a:pt x="1252" y="0"/>
                    </a:cubicBezTo>
                    <a:lnTo>
                      <a:pt x="20353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68"/>
              <p:cNvSpPr/>
              <p:nvPr/>
            </p:nvSpPr>
            <p:spPr>
              <a:xfrm>
                <a:off x="7574953" y="0"/>
                <a:ext cx="51832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3" y="21600"/>
                    </a:cubicBezTo>
                    <a:lnTo>
                      <a:pt x="1240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0" y="0"/>
                    </a:cubicBezTo>
                    <a:lnTo>
                      <a:pt x="20363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71"/>
              <p:cNvSpPr/>
              <p:nvPr/>
            </p:nvSpPr>
            <p:spPr>
              <a:xfrm>
                <a:off x="8525655" y="628690"/>
                <a:ext cx="518404" cy="1149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35" y="0"/>
                    </a:moveTo>
                    <a:cubicBezTo>
                      <a:pt x="920" y="0"/>
                      <a:pt x="603" y="51"/>
                      <a:pt x="358" y="165"/>
                    </a:cubicBezTo>
                    <a:cubicBezTo>
                      <a:pt x="112" y="274"/>
                      <a:pt x="0" y="415"/>
                      <a:pt x="0" y="560"/>
                    </a:cubicBezTo>
                    <a:lnTo>
                      <a:pt x="0" y="9175"/>
                    </a:lnTo>
                    <a:cubicBezTo>
                      <a:pt x="0" y="9320"/>
                      <a:pt x="112" y="9466"/>
                      <a:pt x="358" y="9576"/>
                    </a:cubicBezTo>
                    <a:cubicBezTo>
                      <a:pt x="603" y="9684"/>
                      <a:pt x="920" y="9742"/>
                      <a:pt x="1235" y="9742"/>
                    </a:cubicBezTo>
                    <a:lnTo>
                      <a:pt x="6222" y="9742"/>
                    </a:lnTo>
                    <a:lnTo>
                      <a:pt x="6222" y="21039"/>
                    </a:lnTo>
                    <a:cubicBezTo>
                      <a:pt x="6222" y="21185"/>
                      <a:pt x="6350" y="21330"/>
                      <a:pt x="6590" y="21437"/>
                    </a:cubicBezTo>
                    <a:cubicBezTo>
                      <a:pt x="6835" y="21547"/>
                      <a:pt x="7152" y="21600"/>
                      <a:pt x="7472" y="21600"/>
                    </a:cubicBezTo>
                    <a:lnTo>
                      <a:pt x="20345" y="21600"/>
                    </a:lnTo>
                    <a:cubicBezTo>
                      <a:pt x="20667" y="21600"/>
                      <a:pt x="20984" y="21547"/>
                      <a:pt x="21232" y="21437"/>
                    </a:cubicBezTo>
                    <a:cubicBezTo>
                      <a:pt x="21477" y="21330"/>
                      <a:pt x="21600" y="21185"/>
                      <a:pt x="21600" y="21039"/>
                    </a:cubicBezTo>
                    <a:lnTo>
                      <a:pt x="21600" y="560"/>
                    </a:lnTo>
                    <a:cubicBezTo>
                      <a:pt x="21600" y="415"/>
                      <a:pt x="21477" y="274"/>
                      <a:pt x="21232" y="165"/>
                    </a:cubicBezTo>
                    <a:cubicBezTo>
                      <a:pt x="20984" y="51"/>
                      <a:pt x="20667" y="0"/>
                      <a:pt x="20345" y="0"/>
                    </a:cubicBezTo>
                    <a:cubicBezTo>
                      <a:pt x="20345" y="0"/>
                      <a:pt x="1235" y="0"/>
                      <a:pt x="12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93" name="图片 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94" name="组合 93"/>
          <p:cNvGrpSpPr/>
          <p:nvPr/>
        </p:nvGrpSpPr>
        <p:grpSpPr>
          <a:xfrm>
            <a:off x="1542429" y="353363"/>
            <a:ext cx="6339301" cy="838824"/>
            <a:chOff x="8386921" y="1862865"/>
            <a:chExt cx="4088649" cy="838824"/>
          </a:xfrm>
        </p:grpSpPr>
        <p:sp>
          <p:nvSpPr>
            <p:cNvPr id="95" name="矩形 94"/>
            <p:cNvSpPr/>
            <p:nvPr/>
          </p:nvSpPr>
          <p:spPr>
            <a:xfrm>
              <a:off x="8386921" y="1862865"/>
              <a:ext cx="3415788" cy="6289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u="sng" dirty="0">
                  <a:solidFill>
                    <a:schemeClr val="accent3">
                      <a:lumMod val="75000"/>
                    </a:schemeClr>
                  </a:solidFill>
                </a:rPr>
                <a:t>FAT</a:t>
              </a:r>
              <a:endParaRPr lang="zh-CN" altLang="en-US" sz="3200" b="1" u="sng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8386921" y="2416546"/>
              <a:ext cx="4088649" cy="2851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sz="1200" dirty="0"/>
                <a:t>Our customers are located all over the world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77204" y="4023070"/>
            <a:ext cx="3006351" cy="2059681"/>
            <a:chOff x="1262743" y="1828800"/>
            <a:chExt cx="5631543" cy="3547250"/>
          </a:xfrm>
        </p:grpSpPr>
        <p:sp>
          <p:nvSpPr>
            <p:cNvPr id="98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400" dirty="0"/>
                <a:t>Afghanistan Breshna Shirkat(DABS)</a:t>
              </a:r>
            </a:p>
          </p:txBody>
        </p:sp>
        <p:sp>
          <p:nvSpPr>
            <p:cNvPr id="100" name="矩形 99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085716" y="4033009"/>
            <a:ext cx="3006351" cy="2059681"/>
            <a:chOff x="1262743" y="1828800"/>
            <a:chExt cx="5631543" cy="3547250"/>
          </a:xfrm>
        </p:grpSpPr>
        <p:sp>
          <p:nvSpPr>
            <p:cNvPr id="125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zh-CN" altLang="en-US" sz="1400" dirty="0">
                  <a:solidFill>
                    <a:schemeClr val="lt1"/>
                  </a:solidFill>
                </a:rPr>
                <a:t>Rwanda </a:t>
              </a:r>
              <a:r>
                <a:rPr lang="en-US" altLang="zh-CN" sz="1400" dirty="0">
                  <a:solidFill>
                    <a:schemeClr val="lt1"/>
                  </a:solidFill>
                </a:rPr>
                <a:t>EDCL</a:t>
              </a:r>
            </a:p>
          </p:txBody>
        </p:sp>
        <p:sp>
          <p:nvSpPr>
            <p:cNvPr id="126" name="矩形 125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547386" y="1647619"/>
            <a:ext cx="3006351" cy="2059681"/>
            <a:chOff x="1262743" y="1828800"/>
            <a:chExt cx="5631543" cy="3547250"/>
          </a:xfrm>
        </p:grpSpPr>
        <p:sp>
          <p:nvSpPr>
            <p:cNvPr id="128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400" dirty="0" err="1"/>
                <a:t>Ethiophia</a:t>
              </a:r>
              <a:r>
                <a:rPr lang="en-US" altLang="zh-CN" sz="1400" dirty="0"/>
                <a:t> EEU </a:t>
              </a:r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8114665" y="1614805"/>
            <a:ext cx="3006090" cy="2102485"/>
            <a:chOff x="1262743" y="1828800"/>
            <a:chExt cx="5631543" cy="3547250"/>
          </a:xfrm>
        </p:grpSpPr>
        <p:sp>
          <p:nvSpPr>
            <p:cNvPr id="131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400" dirty="0"/>
                <a:t>China National State Grid Audit</a:t>
              </a:r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919604" y="1657557"/>
            <a:ext cx="3006351" cy="2059681"/>
            <a:chOff x="1262743" y="1828800"/>
            <a:chExt cx="5631543" cy="3547250"/>
          </a:xfrm>
        </p:grpSpPr>
        <p:sp>
          <p:nvSpPr>
            <p:cNvPr id="134" name="Rectangle: Rounded Corners 1"/>
            <p:cNvSpPr/>
            <p:nvPr/>
          </p:nvSpPr>
          <p:spPr bwMode="auto">
            <a:xfrm>
              <a:off x="1262743" y="4747204"/>
              <a:ext cx="5631541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Chile SAESA GROUPA</a:t>
              </a:r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101" name="Picture 5" descr="C:\Users\Administrator\Desktop\各国logo\x项目\图片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3245" y="1643380"/>
            <a:ext cx="2868930" cy="1697990"/>
          </a:xfrm>
          <a:prstGeom prst="rect">
            <a:avLst/>
          </a:prstGeom>
          <a:noFill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95" y="4032885"/>
            <a:ext cx="2627630" cy="1661160"/>
          </a:xfrm>
          <a:prstGeom prst="rect">
            <a:avLst/>
          </a:prstGeom>
        </p:spPr>
      </p:pic>
      <p:pic>
        <p:nvPicPr>
          <p:cNvPr id="4" name="图片 3" descr="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540" y="4032885"/>
            <a:ext cx="2556510" cy="1701165"/>
          </a:xfrm>
          <a:prstGeom prst="rect">
            <a:avLst/>
          </a:prstGeom>
        </p:spPr>
      </p:pic>
      <p:pic>
        <p:nvPicPr>
          <p:cNvPr id="6" name="图片 5" descr="2017-11-28 0931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0100" y="4013200"/>
            <a:ext cx="2400935" cy="169481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5692D6CB-F5F7-4EBC-ADF0-880DD0BD16A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123" y="1695864"/>
            <a:ext cx="2690371" cy="170233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706C8B0-6E78-456A-AB7A-A84B236D192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436" y="1670737"/>
            <a:ext cx="2276852" cy="17076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/>
          <p:cNvGrpSpPr/>
          <p:nvPr/>
        </p:nvGrpSpPr>
        <p:grpSpPr>
          <a:xfrm>
            <a:off x="929544" y="4013128"/>
            <a:ext cx="3006351" cy="2059681"/>
            <a:chOff x="1262743" y="1828800"/>
            <a:chExt cx="5631543" cy="3547250"/>
          </a:xfrm>
        </p:grpSpPr>
        <p:sp>
          <p:nvSpPr>
            <p:cNvPr id="17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Tanzania TANESCO</a:t>
              </a:r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" name="Group 6"/>
            <p:cNvGrpSpPr/>
            <p:nvPr/>
          </p:nvGrpSpPr>
          <p:grpSpPr>
            <a:xfrm>
              <a:off x="1718238" y="2441955"/>
              <a:ext cx="4724657" cy="1634217"/>
              <a:chOff x="0" y="0"/>
              <a:chExt cx="9044298" cy="3128343"/>
            </a:xfrm>
          </p:grpSpPr>
          <p:sp>
            <p:nvSpPr>
              <p:cNvPr id="18" name="Freeform: Shape 7"/>
              <p:cNvSpPr/>
              <p:nvPr/>
            </p:nvSpPr>
            <p:spPr>
              <a:xfrm>
                <a:off x="0" y="0"/>
                <a:ext cx="51853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0"/>
              <p:cNvSpPr/>
              <p:nvPr/>
            </p:nvSpPr>
            <p:spPr>
              <a:xfrm>
                <a:off x="782029" y="1901405"/>
                <a:ext cx="518336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0" y="21600"/>
                      <a:pt x="20356" y="21600"/>
                    </a:cubicBezTo>
                    <a:lnTo>
                      <a:pt x="1246" y="21600"/>
                    </a:lnTo>
                    <a:cubicBezTo>
                      <a:pt x="564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4" y="0"/>
                      <a:pt x="1246" y="0"/>
                    </a:cubicBezTo>
                    <a:lnTo>
                      <a:pt x="20356" y="0"/>
                    </a:lnTo>
                    <a:cubicBezTo>
                      <a:pt x="2104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1"/>
              <p:cNvSpPr/>
              <p:nvPr/>
            </p:nvSpPr>
            <p:spPr>
              <a:xfrm>
                <a:off x="0" y="2530095"/>
                <a:ext cx="518538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3"/>
              <p:cNvSpPr/>
              <p:nvPr/>
            </p:nvSpPr>
            <p:spPr>
              <a:xfrm>
                <a:off x="1257380" y="2530095"/>
                <a:ext cx="518554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36" y="21600"/>
                      <a:pt x="20348" y="21600"/>
                    </a:cubicBezTo>
                    <a:lnTo>
                      <a:pt x="1246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46" y="0"/>
                    </a:cubicBezTo>
                    <a:lnTo>
                      <a:pt x="20348" y="0"/>
                    </a:lnTo>
                    <a:cubicBezTo>
                      <a:pt x="21036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4"/>
              <p:cNvSpPr/>
              <p:nvPr/>
            </p:nvSpPr>
            <p:spPr>
              <a:xfrm>
                <a:off x="6639584" y="2530095"/>
                <a:ext cx="518703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28" y="21600"/>
                      <a:pt x="20343" y="21600"/>
                    </a:cubicBezTo>
                    <a:lnTo>
                      <a:pt x="1244" y="21600"/>
                    </a:lnTo>
                    <a:cubicBezTo>
                      <a:pt x="562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2" y="0"/>
                      <a:pt x="1244" y="0"/>
                    </a:cubicBezTo>
                    <a:lnTo>
                      <a:pt x="20343" y="0"/>
                    </a:lnTo>
                    <a:cubicBezTo>
                      <a:pt x="21028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5"/>
              <p:cNvSpPr/>
              <p:nvPr/>
            </p:nvSpPr>
            <p:spPr>
              <a:xfrm>
                <a:off x="7268274" y="2821439"/>
                <a:ext cx="518584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41" y="21600"/>
                      <a:pt x="20356" y="21600"/>
                    </a:cubicBezTo>
                    <a:lnTo>
                      <a:pt x="1265" y="21600"/>
                    </a:lnTo>
                    <a:cubicBezTo>
                      <a:pt x="568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68" y="0"/>
                      <a:pt x="1265" y="0"/>
                    </a:cubicBezTo>
                    <a:lnTo>
                      <a:pt x="20356" y="0"/>
                    </a:lnTo>
                    <a:cubicBezTo>
                      <a:pt x="21041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6"/>
              <p:cNvSpPr/>
              <p:nvPr/>
            </p:nvSpPr>
            <p:spPr>
              <a:xfrm>
                <a:off x="8525655" y="2821439"/>
                <a:ext cx="518643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38" y="21600"/>
                      <a:pt x="20348" y="21600"/>
                    </a:cubicBezTo>
                    <a:lnTo>
                      <a:pt x="1257" y="21600"/>
                    </a:lnTo>
                    <a:cubicBezTo>
                      <a:pt x="573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73" y="0"/>
                      <a:pt x="1257" y="0"/>
                    </a:cubicBezTo>
                    <a:lnTo>
                      <a:pt x="20348" y="0"/>
                    </a:lnTo>
                    <a:cubicBezTo>
                      <a:pt x="21038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22"/>
              <p:cNvSpPr/>
              <p:nvPr/>
            </p:nvSpPr>
            <p:spPr>
              <a:xfrm>
                <a:off x="2683434" y="1901405"/>
                <a:ext cx="51863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2" y="21600"/>
                      <a:pt x="20349" y="21600"/>
                    </a:cubicBezTo>
                    <a:lnTo>
                      <a:pt x="1253" y="21600"/>
                    </a:lnTo>
                    <a:cubicBezTo>
                      <a:pt x="575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75" y="0"/>
                      <a:pt x="1253" y="0"/>
                    </a:cubicBezTo>
                    <a:lnTo>
                      <a:pt x="20349" y="0"/>
                    </a:lnTo>
                    <a:cubicBezTo>
                      <a:pt x="2104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3"/>
              <p:cNvSpPr/>
              <p:nvPr/>
            </p:nvSpPr>
            <p:spPr>
              <a:xfrm>
                <a:off x="3312125" y="1901405"/>
                <a:ext cx="51836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7" y="21600"/>
                      <a:pt x="20358" y="21600"/>
                    </a:cubicBezTo>
                    <a:lnTo>
                      <a:pt x="1255" y="21600"/>
                    </a:lnTo>
                    <a:cubicBezTo>
                      <a:pt x="567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7" y="0"/>
                      <a:pt x="1255" y="0"/>
                    </a:cubicBezTo>
                    <a:lnTo>
                      <a:pt x="20358" y="0"/>
                    </a:lnTo>
                    <a:cubicBezTo>
                      <a:pt x="21037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4"/>
              <p:cNvSpPr/>
              <p:nvPr/>
            </p:nvSpPr>
            <p:spPr>
              <a:xfrm>
                <a:off x="3940815" y="1901405"/>
                <a:ext cx="51830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8" y="21600"/>
                      <a:pt x="20355" y="21600"/>
                    </a:cubicBezTo>
                    <a:lnTo>
                      <a:pt x="1242" y="21600"/>
                    </a:lnTo>
                    <a:cubicBezTo>
                      <a:pt x="559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59" y="0"/>
                      <a:pt x="1242" y="0"/>
                    </a:cubicBezTo>
                    <a:lnTo>
                      <a:pt x="20355" y="0"/>
                    </a:lnTo>
                    <a:cubicBezTo>
                      <a:pt x="21038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5"/>
              <p:cNvSpPr/>
              <p:nvPr/>
            </p:nvSpPr>
            <p:spPr>
              <a:xfrm>
                <a:off x="4569506" y="1901405"/>
                <a:ext cx="51855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3" y="21600"/>
                      <a:pt x="20356" y="21600"/>
                    </a:cubicBezTo>
                    <a:lnTo>
                      <a:pt x="1252" y="21600"/>
                    </a:lnTo>
                    <a:cubicBezTo>
                      <a:pt x="562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2" y="0"/>
                      <a:pt x="1252" y="0"/>
                    </a:cubicBezTo>
                    <a:lnTo>
                      <a:pt x="20356" y="0"/>
                    </a:lnTo>
                    <a:cubicBezTo>
                      <a:pt x="21043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6"/>
              <p:cNvSpPr/>
              <p:nvPr/>
            </p:nvSpPr>
            <p:spPr>
              <a:xfrm>
                <a:off x="5213530" y="1901405"/>
                <a:ext cx="51846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2" y="21600"/>
                      <a:pt x="20340" y="21600"/>
                    </a:cubicBezTo>
                    <a:lnTo>
                      <a:pt x="1242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42" y="0"/>
                    </a:cubicBezTo>
                    <a:lnTo>
                      <a:pt x="20340" y="0"/>
                    </a:lnTo>
                    <a:cubicBezTo>
                      <a:pt x="2103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8"/>
              <p:cNvSpPr/>
              <p:nvPr/>
            </p:nvSpPr>
            <p:spPr>
              <a:xfrm>
                <a:off x="6470911" y="1901405"/>
                <a:ext cx="51840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50" y="21600"/>
                      <a:pt x="20358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50" y="0"/>
                    </a:cubicBezTo>
                    <a:lnTo>
                      <a:pt x="20358" y="0"/>
                    </a:lnTo>
                    <a:cubicBezTo>
                      <a:pt x="2105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1"/>
              <p:cNvSpPr/>
              <p:nvPr/>
            </p:nvSpPr>
            <p:spPr>
              <a:xfrm>
                <a:off x="1732732" y="1257380"/>
                <a:ext cx="518232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51" y="21600"/>
                      <a:pt x="20364" y="21600"/>
                    </a:cubicBezTo>
                    <a:lnTo>
                      <a:pt x="1240" y="21600"/>
                    </a:lnTo>
                    <a:cubicBezTo>
                      <a:pt x="560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60" y="0"/>
                      <a:pt x="1240" y="0"/>
                    </a:cubicBezTo>
                    <a:lnTo>
                      <a:pt x="20364" y="0"/>
                    </a:lnTo>
                    <a:cubicBezTo>
                      <a:pt x="21051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51"/>
              <p:cNvSpPr/>
              <p:nvPr/>
            </p:nvSpPr>
            <p:spPr>
              <a:xfrm>
                <a:off x="7252941" y="628690"/>
                <a:ext cx="51846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47" y="21600"/>
                    </a:cubicBezTo>
                    <a:lnTo>
                      <a:pt x="1247" y="21600"/>
                    </a:lnTo>
                    <a:cubicBezTo>
                      <a:pt x="56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7" y="0"/>
                      <a:pt x="1247" y="0"/>
                    </a:cubicBezTo>
                    <a:lnTo>
                      <a:pt x="20347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7" name="Freeform: Shape 56"/>
              <p:cNvSpPr/>
              <p:nvPr/>
            </p:nvSpPr>
            <p:spPr>
              <a:xfrm>
                <a:off x="0" y="1901405"/>
                <a:ext cx="67804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171" y="21600"/>
                      <a:pt x="20645" y="21600"/>
                    </a:cubicBezTo>
                    <a:lnTo>
                      <a:pt x="956" y="21600"/>
                    </a:lnTo>
                    <a:cubicBezTo>
                      <a:pt x="428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428" y="0"/>
                      <a:pt x="956" y="0"/>
                    </a:cubicBezTo>
                    <a:lnTo>
                      <a:pt x="20645" y="0"/>
                    </a:lnTo>
                    <a:cubicBezTo>
                      <a:pt x="21171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57"/>
              <p:cNvSpPr/>
              <p:nvPr/>
            </p:nvSpPr>
            <p:spPr>
              <a:xfrm>
                <a:off x="628690" y="0"/>
                <a:ext cx="51837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46" y="21600"/>
                    </a:cubicBezTo>
                    <a:lnTo>
                      <a:pt x="1249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9" y="0"/>
                    </a:cubicBezTo>
                    <a:lnTo>
                      <a:pt x="20346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63"/>
              <p:cNvSpPr/>
              <p:nvPr/>
            </p:nvSpPr>
            <p:spPr>
              <a:xfrm>
                <a:off x="4416166" y="0"/>
                <a:ext cx="51824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53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5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65"/>
              <p:cNvSpPr/>
              <p:nvPr/>
            </p:nvSpPr>
            <p:spPr>
              <a:xfrm>
                <a:off x="5673547" y="0"/>
                <a:ext cx="51828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67"/>
              <p:cNvSpPr/>
              <p:nvPr/>
            </p:nvSpPr>
            <p:spPr>
              <a:xfrm>
                <a:off x="6946262" y="0"/>
                <a:ext cx="518584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53" y="21600"/>
                    </a:cubicBezTo>
                    <a:lnTo>
                      <a:pt x="1252" y="21600"/>
                    </a:lnTo>
                    <a:cubicBezTo>
                      <a:pt x="559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9" y="0"/>
                      <a:pt x="1252" y="0"/>
                    </a:cubicBezTo>
                    <a:lnTo>
                      <a:pt x="20353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68"/>
              <p:cNvSpPr/>
              <p:nvPr/>
            </p:nvSpPr>
            <p:spPr>
              <a:xfrm>
                <a:off x="7574953" y="0"/>
                <a:ext cx="51832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3" y="21600"/>
                    </a:cubicBezTo>
                    <a:lnTo>
                      <a:pt x="1240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0" y="0"/>
                    </a:cubicBezTo>
                    <a:lnTo>
                      <a:pt x="20363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71"/>
              <p:cNvSpPr/>
              <p:nvPr/>
            </p:nvSpPr>
            <p:spPr>
              <a:xfrm>
                <a:off x="8525655" y="628690"/>
                <a:ext cx="518404" cy="1149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35" y="0"/>
                    </a:moveTo>
                    <a:cubicBezTo>
                      <a:pt x="920" y="0"/>
                      <a:pt x="603" y="51"/>
                      <a:pt x="358" y="165"/>
                    </a:cubicBezTo>
                    <a:cubicBezTo>
                      <a:pt x="112" y="274"/>
                      <a:pt x="0" y="415"/>
                      <a:pt x="0" y="560"/>
                    </a:cubicBezTo>
                    <a:lnTo>
                      <a:pt x="0" y="9175"/>
                    </a:lnTo>
                    <a:cubicBezTo>
                      <a:pt x="0" y="9320"/>
                      <a:pt x="112" y="9466"/>
                      <a:pt x="358" y="9576"/>
                    </a:cubicBezTo>
                    <a:cubicBezTo>
                      <a:pt x="603" y="9684"/>
                      <a:pt x="920" y="9742"/>
                      <a:pt x="1235" y="9742"/>
                    </a:cubicBezTo>
                    <a:lnTo>
                      <a:pt x="6222" y="9742"/>
                    </a:lnTo>
                    <a:lnTo>
                      <a:pt x="6222" y="21039"/>
                    </a:lnTo>
                    <a:cubicBezTo>
                      <a:pt x="6222" y="21185"/>
                      <a:pt x="6350" y="21330"/>
                      <a:pt x="6590" y="21437"/>
                    </a:cubicBezTo>
                    <a:cubicBezTo>
                      <a:pt x="6835" y="21547"/>
                      <a:pt x="7152" y="21600"/>
                      <a:pt x="7472" y="21600"/>
                    </a:cubicBezTo>
                    <a:lnTo>
                      <a:pt x="20345" y="21600"/>
                    </a:lnTo>
                    <a:cubicBezTo>
                      <a:pt x="20667" y="21600"/>
                      <a:pt x="20984" y="21547"/>
                      <a:pt x="21232" y="21437"/>
                    </a:cubicBezTo>
                    <a:cubicBezTo>
                      <a:pt x="21477" y="21330"/>
                      <a:pt x="21600" y="21185"/>
                      <a:pt x="21600" y="21039"/>
                    </a:cubicBezTo>
                    <a:lnTo>
                      <a:pt x="21600" y="560"/>
                    </a:lnTo>
                    <a:cubicBezTo>
                      <a:pt x="21600" y="415"/>
                      <a:pt x="21477" y="274"/>
                      <a:pt x="21232" y="165"/>
                    </a:cubicBezTo>
                    <a:cubicBezTo>
                      <a:pt x="20984" y="51"/>
                      <a:pt x="20667" y="0"/>
                      <a:pt x="20345" y="0"/>
                    </a:cubicBezTo>
                    <a:cubicBezTo>
                      <a:pt x="20345" y="0"/>
                      <a:pt x="1235" y="0"/>
                      <a:pt x="12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93" name="图片 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94" name="组合 93"/>
          <p:cNvGrpSpPr/>
          <p:nvPr/>
        </p:nvGrpSpPr>
        <p:grpSpPr>
          <a:xfrm>
            <a:off x="1542429" y="353363"/>
            <a:ext cx="6339301" cy="838824"/>
            <a:chOff x="8386921" y="1862865"/>
            <a:chExt cx="4088649" cy="838824"/>
          </a:xfrm>
        </p:grpSpPr>
        <p:sp>
          <p:nvSpPr>
            <p:cNvPr id="95" name="矩形 94"/>
            <p:cNvSpPr/>
            <p:nvPr/>
          </p:nvSpPr>
          <p:spPr>
            <a:xfrm>
              <a:off x="8386921" y="1862865"/>
              <a:ext cx="3415788" cy="6289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u="sng" dirty="0">
                  <a:solidFill>
                    <a:schemeClr val="accent3">
                      <a:lumMod val="75000"/>
                    </a:schemeClr>
                  </a:solidFill>
                </a:rPr>
                <a:t>FAT</a:t>
              </a:r>
              <a:endParaRPr lang="zh-CN" altLang="en-US" sz="3200" b="1" u="sng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8386921" y="2416546"/>
              <a:ext cx="4088649" cy="2851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sz="1200" dirty="0"/>
                <a:t>Our customers are located all over the world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77204" y="4023070"/>
            <a:ext cx="3006351" cy="2059681"/>
            <a:chOff x="1262743" y="1828800"/>
            <a:chExt cx="5631543" cy="3547250"/>
          </a:xfrm>
        </p:grpSpPr>
        <p:sp>
          <p:nvSpPr>
            <p:cNvPr id="98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400" dirty="0"/>
                <a:t>MALAWI ESCOM</a:t>
              </a:r>
            </a:p>
          </p:txBody>
        </p:sp>
        <p:sp>
          <p:nvSpPr>
            <p:cNvPr id="100" name="矩形 99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8085716" y="4033009"/>
            <a:ext cx="3006351" cy="2059681"/>
            <a:chOff x="1262743" y="1828800"/>
            <a:chExt cx="5631543" cy="3547250"/>
          </a:xfrm>
        </p:grpSpPr>
        <p:sp>
          <p:nvSpPr>
            <p:cNvPr id="125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lt1"/>
                  </a:solidFill>
                </a:rPr>
                <a:t>DOMINICAL REP EDESUR</a:t>
              </a:r>
            </a:p>
          </p:txBody>
        </p:sp>
        <p:sp>
          <p:nvSpPr>
            <p:cNvPr id="126" name="矩形 125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547386" y="1535999"/>
            <a:ext cx="3006351" cy="2171302"/>
            <a:chOff x="1262743" y="1828800"/>
            <a:chExt cx="5631543" cy="3547250"/>
          </a:xfrm>
        </p:grpSpPr>
        <p:sp>
          <p:nvSpPr>
            <p:cNvPr id="128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lt1"/>
                  </a:solidFill>
                </a:rPr>
                <a:t>UGANDA UMEME</a:t>
              </a:r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8114665" y="1528453"/>
            <a:ext cx="3006090" cy="2188837"/>
            <a:chOff x="1262743" y="1828800"/>
            <a:chExt cx="5631543" cy="3547250"/>
          </a:xfrm>
        </p:grpSpPr>
        <p:sp>
          <p:nvSpPr>
            <p:cNvPr id="131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lt1"/>
                  </a:solidFill>
                </a:rPr>
                <a:t>GHANA ECG</a:t>
              </a:r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919604" y="1528453"/>
            <a:ext cx="3006351" cy="2188785"/>
            <a:chOff x="1262743" y="1828800"/>
            <a:chExt cx="5631543" cy="3547250"/>
          </a:xfrm>
        </p:grpSpPr>
        <p:sp>
          <p:nvSpPr>
            <p:cNvPr id="134" name="Rectangle: Rounded Corners 1"/>
            <p:cNvSpPr/>
            <p:nvPr/>
          </p:nvSpPr>
          <p:spPr bwMode="auto">
            <a:xfrm>
              <a:off x="1262743" y="4747204"/>
              <a:ext cx="5631541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Pakistan </a:t>
              </a:r>
              <a:r>
                <a:rPr lang="en-US" altLang="zh-CN" sz="1400" dirty="0"/>
                <a:t>Halcrow</a:t>
              </a:r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endParaRPr lang="zh-CN" altLang="en-US" sz="1400" dirty="0">
                <a:solidFill>
                  <a:schemeClr val="lt1"/>
                </a:solidFill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34136340-FB77-4EA1-8E73-6937135F8D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592" y="1528453"/>
            <a:ext cx="2057696" cy="184797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47BB6AF-61A5-4D07-B69D-43A46CA863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314" y="1507956"/>
            <a:ext cx="2443372" cy="183252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CE5CD42A-DDB6-497C-91B6-57ABD078E8A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714" y="4036196"/>
            <a:ext cx="2300615" cy="1677842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CDE3088B-7D37-4D96-A8CE-B055BFB43AB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8263" y="4005763"/>
            <a:ext cx="2402083" cy="1701911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7DBFBA5-56A1-4025-8AC8-DB366EA7928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007" y="4040858"/>
            <a:ext cx="2222420" cy="166681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9C15FBF9-8030-4C6C-A222-E5997E4E299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371" y="1517560"/>
            <a:ext cx="2428676" cy="1813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8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8"/>
          <p:cNvGrpSpPr/>
          <p:nvPr/>
        </p:nvGrpSpPr>
        <p:grpSpPr>
          <a:xfrm>
            <a:off x="929544" y="4013128"/>
            <a:ext cx="3006351" cy="2059681"/>
            <a:chOff x="1262743" y="1828800"/>
            <a:chExt cx="5631543" cy="3547250"/>
          </a:xfrm>
        </p:grpSpPr>
        <p:sp>
          <p:nvSpPr>
            <p:cNvPr id="17" name="Rectangle: Rounded Corners 1"/>
            <p:cNvSpPr/>
            <p:nvPr/>
          </p:nvSpPr>
          <p:spPr bwMode="auto">
            <a:xfrm>
              <a:off x="1262743" y="4747204"/>
              <a:ext cx="5631541" cy="628846"/>
            </a:xfrm>
            <a:prstGeom prst="roundRect">
              <a:avLst>
                <a:gd name="adj" fmla="val 10888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/>
                <a:t>TANESCO ACR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Group 6"/>
            <p:cNvGrpSpPr/>
            <p:nvPr/>
          </p:nvGrpSpPr>
          <p:grpSpPr>
            <a:xfrm>
              <a:off x="1718238" y="2441955"/>
              <a:ext cx="4724657" cy="1634217"/>
              <a:chOff x="0" y="0"/>
              <a:chExt cx="9044298" cy="3128343"/>
            </a:xfrm>
          </p:grpSpPr>
          <p:sp>
            <p:nvSpPr>
              <p:cNvPr id="18" name="Freeform: Shape 7"/>
              <p:cNvSpPr/>
              <p:nvPr/>
            </p:nvSpPr>
            <p:spPr>
              <a:xfrm>
                <a:off x="0" y="0"/>
                <a:ext cx="51853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0"/>
              <p:cNvSpPr/>
              <p:nvPr/>
            </p:nvSpPr>
            <p:spPr>
              <a:xfrm>
                <a:off x="782029" y="1901405"/>
                <a:ext cx="518336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0" y="21600"/>
                      <a:pt x="20356" y="21600"/>
                    </a:cubicBezTo>
                    <a:lnTo>
                      <a:pt x="1246" y="21600"/>
                    </a:lnTo>
                    <a:cubicBezTo>
                      <a:pt x="564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4" y="0"/>
                      <a:pt x="1246" y="0"/>
                    </a:cubicBezTo>
                    <a:lnTo>
                      <a:pt x="20356" y="0"/>
                    </a:lnTo>
                    <a:cubicBezTo>
                      <a:pt x="2104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1"/>
              <p:cNvSpPr/>
              <p:nvPr/>
            </p:nvSpPr>
            <p:spPr>
              <a:xfrm>
                <a:off x="0" y="2530095"/>
                <a:ext cx="518538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3"/>
              <p:cNvSpPr/>
              <p:nvPr/>
            </p:nvSpPr>
            <p:spPr>
              <a:xfrm>
                <a:off x="1257380" y="2530095"/>
                <a:ext cx="518554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36" y="21600"/>
                      <a:pt x="20348" y="21600"/>
                    </a:cubicBezTo>
                    <a:lnTo>
                      <a:pt x="1246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46" y="0"/>
                    </a:cubicBezTo>
                    <a:lnTo>
                      <a:pt x="20348" y="0"/>
                    </a:lnTo>
                    <a:cubicBezTo>
                      <a:pt x="21036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4"/>
              <p:cNvSpPr/>
              <p:nvPr/>
            </p:nvSpPr>
            <p:spPr>
              <a:xfrm>
                <a:off x="6639584" y="2530095"/>
                <a:ext cx="518703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28" y="21600"/>
                      <a:pt x="20343" y="21600"/>
                    </a:cubicBezTo>
                    <a:lnTo>
                      <a:pt x="1244" y="21600"/>
                    </a:lnTo>
                    <a:cubicBezTo>
                      <a:pt x="562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2" y="0"/>
                      <a:pt x="1244" y="0"/>
                    </a:cubicBezTo>
                    <a:lnTo>
                      <a:pt x="20343" y="0"/>
                    </a:lnTo>
                    <a:cubicBezTo>
                      <a:pt x="21028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5"/>
              <p:cNvSpPr/>
              <p:nvPr/>
            </p:nvSpPr>
            <p:spPr>
              <a:xfrm>
                <a:off x="7268274" y="2821439"/>
                <a:ext cx="518584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41" y="21600"/>
                      <a:pt x="20356" y="21600"/>
                    </a:cubicBezTo>
                    <a:lnTo>
                      <a:pt x="1265" y="21600"/>
                    </a:lnTo>
                    <a:cubicBezTo>
                      <a:pt x="568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68" y="0"/>
                      <a:pt x="1265" y="0"/>
                    </a:cubicBezTo>
                    <a:lnTo>
                      <a:pt x="20356" y="0"/>
                    </a:lnTo>
                    <a:cubicBezTo>
                      <a:pt x="21041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6"/>
              <p:cNvSpPr/>
              <p:nvPr/>
            </p:nvSpPr>
            <p:spPr>
              <a:xfrm>
                <a:off x="8525655" y="2821439"/>
                <a:ext cx="518643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38" y="21600"/>
                      <a:pt x="20348" y="21600"/>
                    </a:cubicBezTo>
                    <a:lnTo>
                      <a:pt x="1257" y="21600"/>
                    </a:lnTo>
                    <a:cubicBezTo>
                      <a:pt x="573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73" y="0"/>
                      <a:pt x="1257" y="0"/>
                    </a:cubicBezTo>
                    <a:lnTo>
                      <a:pt x="20348" y="0"/>
                    </a:lnTo>
                    <a:cubicBezTo>
                      <a:pt x="21038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22"/>
              <p:cNvSpPr/>
              <p:nvPr/>
            </p:nvSpPr>
            <p:spPr>
              <a:xfrm>
                <a:off x="2683434" y="1901405"/>
                <a:ext cx="51863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2" y="21600"/>
                      <a:pt x="20349" y="21600"/>
                    </a:cubicBezTo>
                    <a:lnTo>
                      <a:pt x="1253" y="21600"/>
                    </a:lnTo>
                    <a:cubicBezTo>
                      <a:pt x="575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75" y="0"/>
                      <a:pt x="1253" y="0"/>
                    </a:cubicBezTo>
                    <a:lnTo>
                      <a:pt x="20349" y="0"/>
                    </a:lnTo>
                    <a:cubicBezTo>
                      <a:pt x="2104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3"/>
              <p:cNvSpPr/>
              <p:nvPr/>
            </p:nvSpPr>
            <p:spPr>
              <a:xfrm>
                <a:off x="3312125" y="1901405"/>
                <a:ext cx="51836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7" y="21600"/>
                      <a:pt x="20358" y="21600"/>
                    </a:cubicBezTo>
                    <a:lnTo>
                      <a:pt x="1255" y="21600"/>
                    </a:lnTo>
                    <a:cubicBezTo>
                      <a:pt x="567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7" y="0"/>
                      <a:pt x="1255" y="0"/>
                    </a:cubicBezTo>
                    <a:lnTo>
                      <a:pt x="20358" y="0"/>
                    </a:lnTo>
                    <a:cubicBezTo>
                      <a:pt x="21037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4"/>
              <p:cNvSpPr/>
              <p:nvPr/>
            </p:nvSpPr>
            <p:spPr>
              <a:xfrm>
                <a:off x="3940815" y="1901405"/>
                <a:ext cx="51830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8" y="21600"/>
                      <a:pt x="20355" y="21600"/>
                    </a:cubicBezTo>
                    <a:lnTo>
                      <a:pt x="1242" y="21600"/>
                    </a:lnTo>
                    <a:cubicBezTo>
                      <a:pt x="559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59" y="0"/>
                      <a:pt x="1242" y="0"/>
                    </a:cubicBezTo>
                    <a:lnTo>
                      <a:pt x="20355" y="0"/>
                    </a:lnTo>
                    <a:cubicBezTo>
                      <a:pt x="21038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5"/>
              <p:cNvSpPr/>
              <p:nvPr/>
            </p:nvSpPr>
            <p:spPr>
              <a:xfrm>
                <a:off x="4569506" y="1901405"/>
                <a:ext cx="51855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3" y="21600"/>
                      <a:pt x="20356" y="21600"/>
                    </a:cubicBezTo>
                    <a:lnTo>
                      <a:pt x="1252" y="21600"/>
                    </a:lnTo>
                    <a:cubicBezTo>
                      <a:pt x="562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2" y="0"/>
                      <a:pt x="1252" y="0"/>
                    </a:cubicBezTo>
                    <a:lnTo>
                      <a:pt x="20356" y="0"/>
                    </a:lnTo>
                    <a:cubicBezTo>
                      <a:pt x="21043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6"/>
              <p:cNvSpPr/>
              <p:nvPr/>
            </p:nvSpPr>
            <p:spPr>
              <a:xfrm>
                <a:off x="5213530" y="1901405"/>
                <a:ext cx="51846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2" y="21600"/>
                      <a:pt x="20340" y="21600"/>
                    </a:cubicBezTo>
                    <a:lnTo>
                      <a:pt x="1242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42" y="0"/>
                    </a:cubicBezTo>
                    <a:lnTo>
                      <a:pt x="20340" y="0"/>
                    </a:lnTo>
                    <a:cubicBezTo>
                      <a:pt x="2103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8"/>
              <p:cNvSpPr/>
              <p:nvPr/>
            </p:nvSpPr>
            <p:spPr>
              <a:xfrm>
                <a:off x="6470911" y="1901405"/>
                <a:ext cx="51840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50" y="21600"/>
                      <a:pt x="20358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50" y="0"/>
                    </a:cubicBezTo>
                    <a:lnTo>
                      <a:pt x="20358" y="0"/>
                    </a:lnTo>
                    <a:cubicBezTo>
                      <a:pt x="2105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1"/>
              <p:cNvSpPr/>
              <p:nvPr/>
            </p:nvSpPr>
            <p:spPr>
              <a:xfrm>
                <a:off x="1732732" y="1257380"/>
                <a:ext cx="518232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51" y="21600"/>
                      <a:pt x="20364" y="21600"/>
                    </a:cubicBezTo>
                    <a:lnTo>
                      <a:pt x="1240" y="21600"/>
                    </a:lnTo>
                    <a:cubicBezTo>
                      <a:pt x="560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60" y="0"/>
                      <a:pt x="1240" y="0"/>
                    </a:cubicBezTo>
                    <a:lnTo>
                      <a:pt x="20364" y="0"/>
                    </a:lnTo>
                    <a:cubicBezTo>
                      <a:pt x="21051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51"/>
              <p:cNvSpPr/>
              <p:nvPr/>
            </p:nvSpPr>
            <p:spPr>
              <a:xfrm>
                <a:off x="7252941" y="628690"/>
                <a:ext cx="51846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47" y="21600"/>
                    </a:cubicBezTo>
                    <a:lnTo>
                      <a:pt x="1247" y="21600"/>
                    </a:lnTo>
                    <a:cubicBezTo>
                      <a:pt x="56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7" y="0"/>
                      <a:pt x="1247" y="0"/>
                    </a:cubicBezTo>
                    <a:lnTo>
                      <a:pt x="20347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7" name="Freeform: Shape 56"/>
              <p:cNvSpPr/>
              <p:nvPr/>
            </p:nvSpPr>
            <p:spPr>
              <a:xfrm>
                <a:off x="0" y="1901405"/>
                <a:ext cx="67804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171" y="21600"/>
                      <a:pt x="20645" y="21600"/>
                    </a:cubicBezTo>
                    <a:lnTo>
                      <a:pt x="956" y="21600"/>
                    </a:lnTo>
                    <a:cubicBezTo>
                      <a:pt x="428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428" y="0"/>
                      <a:pt x="956" y="0"/>
                    </a:cubicBezTo>
                    <a:lnTo>
                      <a:pt x="20645" y="0"/>
                    </a:lnTo>
                    <a:cubicBezTo>
                      <a:pt x="21171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57"/>
              <p:cNvSpPr/>
              <p:nvPr/>
            </p:nvSpPr>
            <p:spPr>
              <a:xfrm>
                <a:off x="628690" y="0"/>
                <a:ext cx="51837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46" y="21600"/>
                    </a:cubicBezTo>
                    <a:lnTo>
                      <a:pt x="1249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9" y="0"/>
                    </a:cubicBezTo>
                    <a:lnTo>
                      <a:pt x="20346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63"/>
              <p:cNvSpPr/>
              <p:nvPr/>
            </p:nvSpPr>
            <p:spPr>
              <a:xfrm>
                <a:off x="4416166" y="0"/>
                <a:ext cx="51824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53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5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65"/>
              <p:cNvSpPr/>
              <p:nvPr/>
            </p:nvSpPr>
            <p:spPr>
              <a:xfrm>
                <a:off x="5673547" y="0"/>
                <a:ext cx="51828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67"/>
              <p:cNvSpPr/>
              <p:nvPr/>
            </p:nvSpPr>
            <p:spPr>
              <a:xfrm>
                <a:off x="6946262" y="0"/>
                <a:ext cx="518584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53" y="21600"/>
                    </a:cubicBezTo>
                    <a:lnTo>
                      <a:pt x="1252" y="21600"/>
                    </a:lnTo>
                    <a:cubicBezTo>
                      <a:pt x="559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9" y="0"/>
                      <a:pt x="1252" y="0"/>
                    </a:cubicBezTo>
                    <a:lnTo>
                      <a:pt x="20353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68"/>
              <p:cNvSpPr/>
              <p:nvPr/>
            </p:nvSpPr>
            <p:spPr>
              <a:xfrm>
                <a:off x="7574953" y="0"/>
                <a:ext cx="51832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3" y="21600"/>
                    </a:cubicBezTo>
                    <a:lnTo>
                      <a:pt x="1240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0" y="0"/>
                    </a:cubicBezTo>
                    <a:lnTo>
                      <a:pt x="20363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71"/>
              <p:cNvSpPr/>
              <p:nvPr/>
            </p:nvSpPr>
            <p:spPr>
              <a:xfrm>
                <a:off x="8525655" y="628690"/>
                <a:ext cx="518404" cy="1149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35" y="0"/>
                    </a:moveTo>
                    <a:cubicBezTo>
                      <a:pt x="920" y="0"/>
                      <a:pt x="603" y="51"/>
                      <a:pt x="358" y="165"/>
                    </a:cubicBezTo>
                    <a:cubicBezTo>
                      <a:pt x="112" y="274"/>
                      <a:pt x="0" y="415"/>
                      <a:pt x="0" y="560"/>
                    </a:cubicBezTo>
                    <a:lnTo>
                      <a:pt x="0" y="9175"/>
                    </a:lnTo>
                    <a:cubicBezTo>
                      <a:pt x="0" y="9320"/>
                      <a:pt x="112" y="9466"/>
                      <a:pt x="358" y="9576"/>
                    </a:cubicBezTo>
                    <a:cubicBezTo>
                      <a:pt x="603" y="9684"/>
                      <a:pt x="920" y="9742"/>
                      <a:pt x="1235" y="9742"/>
                    </a:cubicBezTo>
                    <a:lnTo>
                      <a:pt x="6222" y="9742"/>
                    </a:lnTo>
                    <a:lnTo>
                      <a:pt x="6222" y="21039"/>
                    </a:lnTo>
                    <a:cubicBezTo>
                      <a:pt x="6222" y="21185"/>
                      <a:pt x="6350" y="21330"/>
                      <a:pt x="6590" y="21437"/>
                    </a:cubicBezTo>
                    <a:cubicBezTo>
                      <a:pt x="6835" y="21547"/>
                      <a:pt x="7152" y="21600"/>
                      <a:pt x="7472" y="21600"/>
                    </a:cubicBezTo>
                    <a:lnTo>
                      <a:pt x="20345" y="21600"/>
                    </a:lnTo>
                    <a:cubicBezTo>
                      <a:pt x="20667" y="21600"/>
                      <a:pt x="20984" y="21547"/>
                      <a:pt x="21232" y="21437"/>
                    </a:cubicBezTo>
                    <a:cubicBezTo>
                      <a:pt x="21477" y="21330"/>
                      <a:pt x="21600" y="21185"/>
                      <a:pt x="21600" y="21039"/>
                    </a:cubicBezTo>
                    <a:lnTo>
                      <a:pt x="21600" y="560"/>
                    </a:lnTo>
                    <a:cubicBezTo>
                      <a:pt x="21600" y="415"/>
                      <a:pt x="21477" y="274"/>
                      <a:pt x="21232" y="165"/>
                    </a:cubicBezTo>
                    <a:cubicBezTo>
                      <a:pt x="20984" y="51"/>
                      <a:pt x="20667" y="0"/>
                      <a:pt x="20345" y="0"/>
                    </a:cubicBezTo>
                    <a:cubicBezTo>
                      <a:pt x="20345" y="0"/>
                      <a:pt x="1235" y="0"/>
                      <a:pt x="12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93" name="图片 9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5" name="组合 93"/>
          <p:cNvGrpSpPr/>
          <p:nvPr/>
        </p:nvGrpSpPr>
        <p:grpSpPr>
          <a:xfrm>
            <a:off x="1542429" y="353363"/>
            <a:ext cx="6339301" cy="838824"/>
            <a:chOff x="8386921" y="1862865"/>
            <a:chExt cx="4088649" cy="838824"/>
          </a:xfrm>
        </p:grpSpPr>
        <p:sp>
          <p:nvSpPr>
            <p:cNvPr id="95" name="矩形 94"/>
            <p:cNvSpPr/>
            <p:nvPr/>
          </p:nvSpPr>
          <p:spPr>
            <a:xfrm>
              <a:off x="8386921" y="1862865"/>
              <a:ext cx="3415788" cy="6289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3">
                      <a:lumMod val="75000"/>
                    </a:schemeClr>
                  </a:solidFill>
                </a:rPr>
                <a:t>Reference</a:t>
              </a:r>
              <a:endParaRPr lang="zh-CN" altLang="en-US" sz="3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8386921" y="2416546"/>
              <a:ext cx="4088649" cy="2851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sz="1200" dirty="0"/>
                <a:t>Our products are located all over the world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" name="组合 96"/>
          <p:cNvGrpSpPr/>
          <p:nvPr/>
        </p:nvGrpSpPr>
        <p:grpSpPr>
          <a:xfrm>
            <a:off x="4577204" y="4023070"/>
            <a:ext cx="3006351" cy="2059681"/>
            <a:chOff x="1262743" y="1828800"/>
            <a:chExt cx="5631543" cy="3547250"/>
          </a:xfrm>
        </p:grpSpPr>
        <p:sp>
          <p:nvSpPr>
            <p:cNvPr id="98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/>
                <a:t>Channel power supply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123"/>
          <p:cNvGrpSpPr/>
          <p:nvPr/>
        </p:nvGrpSpPr>
        <p:grpSpPr>
          <a:xfrm>
            <a:off x="8085716" y="4033009"/>
            <a:ext cx="3006351" cy="2059681"/>
            <a:chOff x="1262743" y="1828800"/>
            <a:chExt cx="5631543" cy="3547250"/>
          </a:xfrm>
        </p:grpSpPr>
        <p:sp>
          <p:nvSpPr>
            <p:cNvPr id="125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/>
                <a:t>China Southern Grid 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126"/>
          <p:cNvGrpSpPr/>
          <p:nvPr/>
        </p:nvGrpSpPr>
        <p:grpSpPr>
          <a:xfrm>
            <a:off x="4531199" y="1640146"/>
            <a:ext cx="3006351" cy="2059681"/>
            <a:chOff x="1262743" y="1828800"/>
            <a:chExt cx="5631543" cy="3547250"/>
          </a:xfrm>
        </p:grpSpPr>
        <p:sp>
          <p:nvSpPr>
            <p:cNvPr id="128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/>
                <a:t>Mongolia 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129"/>
          <p:cNvGrpSpPr/>
          <p:nvPr/>
        </p:nvGrpSpPr>
        <p:grpSpPr>
          <a:xfrm>
            <a:off x="8115536" y="1627741"/>
            <a:ext cx="3006351" cy="2059681"/>
            <a:chOff x="1262743" y="1828800"/>
            <a:chExt cx="5631543" cy="3547250"/>
          </a:xfrm>
        </p:grpSpPr>
        <p:sp>
          <p:nvSpPr>
            <p:cNvPr id="131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Bangladesh ACR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132"/>
          <p:cNvGrpSpPr/>
          <p:nvPr/>
        </p:nvGrpSpPr>
        <p:grpSpPr>
          <a:xfrm>
            <a:off x="919604" y="1657557"/>
            <a:ext cx="3006351" cy="2059681"/>
            <a:chOff x="1262743" y="1828800"/>
            <a:chExt cx="5631543" cy="3547250"/>
          </a:xfrm>
        </p:grpSpPr>
        <p:sp>
          <p:nvSpPr>
            <p:cNvPr id="134" name="Rectangle: Rounded Corners 1"/>
            <p:cNvSpPr/>
            <p:nvPr/>
          </p:nvSpPr>
          <p:spPr bwMode="auto">
            <a:xfrm>
              <a:off x="1262743" y="4747204"/>
              <a:ext cx="5631541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/>
                <a:t>Pakistan Karachi Seaport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25" name="Picture 5" descr="C:\Users\Administrator\Desktop\各国logo\x项目\图片1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3393" y="4025650"/>
            <a:ext cx="2904157" cy="1657073"/>
          </a:xfrm>
          <a:prstGeom prst="rect">
            <a:avLst/>
          </a:prstGeom>
          <a:noFill/>
        </p:spPr>
      </p:pic>
      <p:pic>
        <p:nvPicPr>
          <p:cNvPr id="2051" name="Picture 3" descr="C:\Users\Administrator\Downloads\广西贺州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28954" y="4054991"/>
            <a:ext cx="2910898" cy="1609362"/>
          </a:xfrm>
          <a:prstGeom prst="rect">
            <a:avLst/>
          </a:prstGeom>
          <a:noFill/>
        </p:spPr>
      </p:pic>
      <p:pic>
        <p:nvPicPr>
          <p:cNvPr id="2052" name="Picture 4" descr="C:\Users\Administrator\Downloads\FAR案例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1663701"/>
            <a:ext cx="2819400" cy="1672844"/>
          </a:xfrm>
          <a:prstGeom prst="rect">
            <a:avLst/>
          </a:prstGeom>
          <a:noFill/>
        </p:spPr>
      </p:pic>
      <p:pic>
        <p:nvPicPr>
          <p:cNvPr id="2053" name="Picture 5" descr="C:\Users\Administrator\Downloads\孟加拉5台重合器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28954" y="1647825"/>
            <a:ext cx="2919412" cy="1609725"/>
          </a:xfrm>
          <a:prstGeom prst="rect">
            <a:avLst/>
          </a:prstGeom>
          <a:noFill/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214B2413-9BE4-48C8-BC9B-FFA24DB7047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1089"/>
          <a:stretch/>
        </p:blipFill>
        <p:spPr>
          <a:xfrm>
            <a:off x="1205167" y="4072890"/>
            <a:ext cx="2542709" cy="1651225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4304DFA1-DFDA-49E3-B333-DDF388553010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70" r="20095"/>
          <a:stretch/>
        </p:blipFill>
        <p:spPr>
          <a:xfrm>
            <a:off x="1134839" y="1684795"/>
            <a:ext cx="2487927" cy="16663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8"/>
          <p:cNvGrpSpPr/>
          <p:nvPr/>
        </p:nvGrpSpPr>
        <p:grpSpPr>
          <a:xfrm>
            <a:off x="1019809" y="4032885"/>
            <a:ext cx="3006726" cy="2059940"/>
            <a:chOff x="1424562" y="1828800"/>
            <a:chExt cx="5633922" cy="3547250"/>
          </a:xfrm>
        </p:grpSpPr>
        <p:sp>
          <p:nvSpPr>
            <p:cNvPr id="17" name="Rectangle: Rounded Corners 1"/>
            <p:cNvSpPr/>
            <p:nvPr/>
          </p:nvSpPr>
          <p:spPr bwMode="auto">
            <a:xfrm>
              <a:off x="1455500" y="4747299"/>
              <a:ext cx="5602984" cy="628751"/>
            </a:xfrm>
            <a:prstGeom prst="roundRect">
              <a:avLst>
                <a:gd name="adj" fmla="val 10888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600" dirty="0">
                  <a:solidFill>
                    <a:schemeClr val="lt1"/>
                  </a:solidFill>
                  <a:sym typeface="+mn-ea"/>
                </a:rPr>
                <a:t>Ghana ECG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1424562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Group 6"/>
            <p:cNvGrpSpPr/>
            <p:nvPr/>
          </p:nvGrpSpPr>
          <p:grpSpPr>
            <a:xfrm>
              <a:off x="1718238" y="2441955"/>
              <a:ext cx="4724657" cy="1634217"/>
              <a:chOff x="0" y="0"/>
              <a:chExt cx="9044298" cy="3128343"/>
            </a:xfrm>
          </p:grpSpPr>
          <p:sp>
            <p:nvSpPr>
              <p:cNvPr id="18" name="Freeform: Shape 7"/>
              <p:cNvSpPr/>
              <p:nvPr/>
            </p:nvSpPr>
            <p:spPr>
              <a:xfrm>
                <a:off x="0" y="0"/>
                <a:ext cx="51853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0"/>
              <p:cNvSpPr/>
              <p:nvPr/>
            </p:nvSpPr>
            <p:spPr>
              <a:xfrm>
                <a:off x="782029" y="1901405"/>
                <a:ext cx="518336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0" y="21600"/>
                      <a:pt x="20356" y="21600"/>
                    </a:cubicBezTo>
                    <a:lnTo>
                      <a:pt x="1246" y="21600"/>
                    </a:lnTo>
                    <a:cubicBezTo>
                      <a:pt x="564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4" y="0"/>
                      <a:pt x="1246" y="0"/>
                    </a:cubicBezTo>
                    <a:lnTo>
                      <a:pt x="20356" y="0"/>
                    </a:lnTo>
                    <a:cubicBezTo>
                      <a:pt x="2104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1"/>
              <p:cNvSpPr/>
              <p:nvPr/>
            </p:nvSpPr>
            <p:spPr>
              <a:xfrm>
                <a:off x="0" y="2530095"/>
                <a:ext cx="518538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3"/>
              <p:cNvSpPr/>
              <p:nvPr/>
            </p:nvSpPr>
            <p:spPr>
              <a:xfrm>
                <a:off x="1257380" y="2530095"/>
                <a:ext cx="518554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36" y="21600"/>
                      <a:pt x="20348" y="21600"/>
                    </a:cubicBezTo>
                    <a:lnTo>
                      <a:pt x="1246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46" y="0"/>
                    </a:cubicBezTo>
                    <a:lnTo>
                      <a:pt x="20348" y="0"/>
                    </a:lnTo>
                    <a:cubicBezTo>
                      <a:pt x="21036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4"/>
              <p:cNvSpPr/>
              <p:nvPr/>
            </p:nvSpPr>
            <p:spPr>
              <a:xfrm>
                <a:off x="6639584" y="2530095"/>
                <a:ext cx="518703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28" y="21600"/>
                      <a:pt x="20343" y="21600"/>
                    </a:cubicBezTo>
                    <a:lnTo>
                      <a:pt x="1244" y="21600"/>
                    </a:lnTo>
                    <a:cubicBezTo>
                      <a:pt x="562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2" y="0"/>
                      <a:pt x="1244" y="0"/>
                    </a:cubicBezTo>
                    <a:lnTo>
                      <a:pt x="20343" y="0"/>
                    </a:lnTo>
                    <a:cubicBezTo>
                      <a:pt x="21028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5"/>
              <p:cNvSpPr/>
              <p:nvPr/>
            </p:nvSpPr>
            <p:spPr>
              <a:xfrm>
                <a:off x="7268274" y="2821439"/>
                <a:ext cx="518584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41" y="21600"/>
                      <a:pt x="20356" y="21600"/>
                    </a:cubicBezTo>
                    <a:lnTo>
                      <a:pt x="1265" y="21600"/>
                    </a:lnTo>
                    <a:cubicBezTo>
                      <a:pt x="568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68" y="0"/>
                      <a:pt x="1265" y="0"/>
                    </a:cubicBezTo>
                    <a:lnTo>
                      <a:pt x="20356" y="0"/>
                    </a:lnTo>
                    <a:cubicBezTo>
                      <a:pt x="21041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6"/>
              <p:cNvSpPr/>
              <p:nvPr/>
            </p:nvSpPr>
            <p:spPr>
              <a:xfrm>
                <a:off x="8525655" y="2821439"/>
                <a:ext cx="518643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38" y="21600"/>
                      <a:pt x="20348" y="21600"/>
                    </a:cubicBezTo>
                    <a:lnTo>
                      <a:pt x="1257" y="21600"/>
                    </a:lnTo>
                    <a:cubicBezTo>
                      <a:pt x="573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73" y="0"/>
                      <a:pt x="1257" y="0"/>
                    </a:cubicBezTo>
                    <a:lnTo>
                      <a:pt x="20348" y="0"/>
                    </a:lnTo>
                    <a:cubicBezTo>
                      <a:pt x="21038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22"/>
              <p:cNvSpPr/>
              <p:nvPr/>
            </p:nvSpPr>
            <p:spPr>
              <a:xfrm>
                <a:off x="2683434" y="1901405"/>
                <a:ext cx="51863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2" y="21600"/>
                      <a:pt x="20349" y="21600"/>
                    </a:cubicBezTo>
                    <a:lnTo>
                      <a:pt x="1253" y="21600"/>
                    </a:lnTo>
                    <a:cubicBezTo>
                      <a:pt x="575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75" y="0"/>
                      <a:pt x="1253" y="0"/>
                    </a:cubicBezTo>
                    <a:lnTo>
                      <a:pt x="20349" y="0"/>
                    </a:lnTo>
                    <a:cubicBezTo>
                      <a:pt x="2104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3"/>
              <p:cNvSpPr/>
              <p:nvPr/>
            </p:nvSpPr>
            <p:spPr>
              <a:xfrm>
                <a:off x="3312125" y="1901405"/>
                <a:ext cx="51836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7" y="21600"/>
                      <a:pt x="20358" y="21600"/>
                    </a:cubicBezTo>
                    <a:lnTo>
                      <a:pt x="1255" y="21600"/>
                    </a:lnTo>
                    <a:cubicBezTo>
                      <a:pt x="567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7" y="0"/>
                      <a:pt x="1255" y="0"/>
                    </a:cubicBezTo>
                    <a:lnTo>
                      <a:pt x="20358" y="0"/>
                    </a:lnTo>
                    <a:cubicBezTo>
                      <a:pt x="21037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4"/>
              <p:cNvSpPr/>
              <p:nvPr/>
            </p:nvSpPr>
            <p:spPr>
              <a:xfrm>
                <a:off x="3940815" y="1901405"/>
                <a:ext cx="51830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8" y="21600"/>
                      <a:pt x="20355" y="21600"/>
                    </a:cubicBezTo>
                    <a:lnTo>
                      <a:pt x="1242" y="21600"/>
                    </a:lnTo>
                    <a:cubicBezTo>
                      <a:pt x="559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59" y="0"/>
                      <a:pt x="1242" y="0"/>
                    </a:cubicBezTo>
                    <a:lnTo>
                      <a:pt x="20355" y="0"/>
                    </a:lnTo>
                    <a:cubicBezTo>
                      <a:pt x="21038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5"/>
              <p:cNvSpPr/>
              <p:nvPr/>
            </p:nvSpPr>
            <p:spPr>
              <a:xfrm>
                <a:off x="4569506" y="1901405"/>
                <a:ext cx="51855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3" y="21600"/>
                      <a:pt x="20356" y="21600"/>
                    </a:cubicBezTo>
                    <a:lnTo>
                      <a:pt x="1252" y="21600"/>
                    </a:lnTo>
                    <a:cubicBezTo>
                      <a:pt x="562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2" y="0"/>
                      <a:pt x="1252" y="0"/>
                    </a:cubicBezTo>
                    <a:lnTo>
                      <a:pt x="20356" y="0"/>
                    </a:lnTo>
                    <a:cubicBezTo>
                      <a:pt x="21043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6"/>
              <p:cNvSpPr/>
              <p:nvPr/>
            </p:nvSpPr>
            <p:spPr>
              <a:xfrm>
                <a:off x="5213530" y="1901405"/>
                <a:ext cx="51846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2" y="21600"/>
                      <a:pt x="20340" y="21600"/>
                    </a:cubicBezTo>
                    <a:lnTo>
                      <a:pt x="1242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42" y="0"/>
                    </a:cubicBezTo>
                    <a:lnTo>
                      <a:pt x="20340" y="0"/>
                    </a:lnTo>
                    <a:cubicBezTo>
                      <a:pt x="2103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8"/>
              <p:cNvSpPr/>
              <p:nvPr/>
            </p:nvSpPr>
            <p:spPr>
              <a:xfrm>
                <a:off x="6470911" y="1901405"/>
                <a:ext cx="51840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50" y="21600"/>
                      <a:pt x="20358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50" y="0"/>
                    </a:cubicBezTo>
                    <a:lnTo>
                      <a:pt x="20358" y="0"/>
                    </a:lnTo>
                    <a:cubicBezTo>
                      <a:pt x="2105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1"/>
              <p:cNvSpPr/>
              <p:nvPr/>
            </p:nvSpPr>
            <p:spPr>
              <a:xfrm>
                <a:off x="1732732" y="1257380"/>
                <a:ext cx="518232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51" y="21600"/>
                      <a:pt x="20364" y="21600"/>
                    </a:cubicBezTo>
                    <a:lnTo>
                      <a:pt x="1240" y="21600"/>
                    </a:lnTo>
                    <a:cubicBezTo>
                      <a:pt x="560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60" y="0"/>
                      <a:pt x="1240" y="0"/>
                    </a:cubicBezTo>
                    <a:lnTo>
                      <a:pt x="20364" y="0"/>
                    </a:lnTo>
                    <a:cubicBezTo>
                      <a:pt x="21051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51"/>
              <p:cNvSpPr/>
              <p:nvPr/>
            </p:nvSpPr>
            <p:spPr>
              <a:xfrm>
                <a:off x="7252941" y="628690"/>
                <a:ext cx="51846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47" y="21600"/>
                    </a:cubicBezTo>
                    <a:lnTo>
                      <a:pt x="1247" y="21600"/>
                    </a:lnTo>
                    <a:cubicBezTo>
                      <a:pt x="56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7" y="0"/>
                      <a:pt x="1247" y="0"/>
                    </a:cubicBezTo>
                    <a:lnTo>
                      <a:pt x="20347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7" name="Freeform: Shape 56"/>
              <p:cNvSpPr/>
              <p:nvPr/>
            </p:nvSpPr>
            <p:spPr>
              <a:xfrm>
                <a:off x="0" y="1901405"/>
                <a:ext cx="67804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171" y="21600"/>
                      <a:pt x="20645" y="21600"/>
                    </a:cubicBezTo>
                    <a:lnTo>
                      <a:pt x="956" y="21600"/>
                    </a:lnTo>
                    <a:cubicBezTo>
                      <a:pt x="428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428" y="0"/>
                      <a:pt x="956" y="0"/>
                    </a:cubicBezTo>
                    <a:lnTo>
                      <a:pt x="20645" y="0"/>
                    </a:lnTo>
                    <a:cubicBezTo>
                      <a:pt x="21171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57"/>
              <p:cNvSpPr/>
              <p:nvPr/>
            </p:nvSpPr>
            <p:spPr>
              <a:xfrm>
                <a:off x="628690" y="0"/>
                <a:ext cx="51837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46" y="21600"/>
                    </a:cubicBezTo>
                    <a:lnTo>
                      <a:pt x="1249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9" y="0"/>
                    </a:cubicBezTo>
                    <a:lnTo>
                      <a:pt x="20346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63"/>
              <p:cNvSpPr/>
              <p:nvPr/>
            </p:nvSpPr>
            <p:spPr>
              <a:xfrm>
                <a:off x="4416166" y="0"/>
                <a:ext cx="51824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53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5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65"/>
              <p:cNvSpPr/>
              <p:nvPr/>
            </p:nvSpPr>
            <p:spPr>
              <a:xfrm>
                <a:off x="5673547" y="0"/>
                <a:ext cx="51828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67"/>
              <p:cNvSpPr/>
              <p:nvPr/>
            </p:nvSpPr>
            <p:spPr>
              <a:xfrm>
                <a:off x="6946262" y="0"/>
                <a:ext cx="518584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53" y="21600"/>
                    </a:cubicBezTo>
                    <a:lnTo>
                      <a:pt x="1252" y="21600"/>
                    </a:lnTo>
                    <a:cubicBezTo>
                      <a:pt x="559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9" y="0"/>
                      <a:pt x="1252" y="0"/>
                    </a:cubicBezTo>
                    <a:lnTo>
                      <a:pt x="20353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68"/>
              <p:cNvSpPr/>
              <p:nvPr/>
            </p:nvSpPr>
            <p:spPr>
              <a:xfrm>
                <a:off x="7574953" y="0"/>
                <a:ext cx="51832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3" y="21600"/>
                    </a:cubicBezTo>
                    <a:lnTo>
                      <a:pt x="1240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0" y="0"/>
                    </a:cubicBezTo>
                    <a:lnTo>
                      <a:pt x="20363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71"/>
              <p:cNvSpPr/>
              <p:nvPr/>
            </p:nvSpPr>
            <p:spPr>
              <a:xfrm>
                <a:off x="8525655" y="628690"/>
                <a:ext cx="518404" cy="1149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35" y="0"/>
                    </a:moveTo>
                    <a:cubicBezTo>
                      <a:pt x="920" y="0"/>
                      <a:pt x="603" y="51"/>
                      <a:pt x="358" y="165"/>
                    </a:cubicBezTo>
                    <a:cubicBezTo>
                      <a:pt x="112" y="274"/>
                      <a:pt x="0" y="415"/>
                      <a:pt x="0" y="560"/>
                    </a:cubicBezTo>
                    <a:lnTo>
                      <a:pt x="0" y="9175"/>
                    </a:lnTo>
                    <a:cubicBezTo>
                      <a:pt x="0" y="9320"/>
                      <a:pt x="112" y="9466"/>
                      <a:pt x="358" y="9576"/>
                    </a:cubicBezTo>
                    <a:cubicBezTo>
                      <a:pt x="603" y="9684"/>
                      <a:pt x="920" y="9742"/>
                      <a:pt x="1235" y="9742"/>
                    </a:cubicBezTo>
                    <a:lnTo>
                      <a:pt x="6222" y="9742"/>
                    </a:lnTo>
                    <a:lnTo>
                      <a:pt x="6222" y="21039"/>
                    </a:lnTo>
                    <a:cubicBezTo>
                      <a:pt x="6222" y="21185"/>
                      <a:pt x="6350" y="21330"/>
                      <a:pt x="6590" y="21437"/>
                    </a:cubicBezTo>
                    <a:cubicBezTo>
                      <a:pt x="6835" y="21547"/>
                      <a:pt x="7152" y="21600"/>
                      <a:pt x="7472" y="21600"/>
                    </a:cubicBezTo>
                    <a:lnTo>
                      <a:pt x="20345" y="21600"/>
                    </a:lnTo>
                    <a:cubicBezTo>
                      <a:pt x="20667" y="21600"/>
                      <a:pt x="20984" y="21547"/>
                      <a:pt x="21232" y="21437"/>
                    </a:cubicBezTo>
                    <a:cubicBezTo>
                      <a:pt x="21477" y="21330"/>
                      <a:pt x="21600" y="21185"/>
                      <a:pt x="21600" y="21039"/>
                    </a:cubicBezTo>
                    <a:lnTo>
                      <a:pt x="21600" y="560"/>
                    </a:lnTo>
                    <a:cubicBezTo>
                      <a:pt x="21600" y="415"/>
                      <a:pt x="21477" y="274"/>
                      <a:pt x="21232" y="165"/>
                    </a:cubicBezTo>
                    <a:cubicBezTo>
                      <a:pt x="20984" y="51"/>
                      <a:pt x="20667" y="0"/>
                      <a:pt x="20345" y="0"/>
                    </a:cubicBezTo>
                    <a:cubicBezTo>
                      <a:pt x="20345" y="0"/>
                      <a:pt x="1235" y="0"/>
                      <a:pt x="12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93" name="图片 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5" name="组合 93"/>
          <p:cNvGrpSpPr/>
          <p:nvPr/>
        </p:nvGrpSpPr>
        <p:grpSpPr>
          <a:xfrm>
            <a:off x="1542429" y="353363"/>
            <a:ext cx="6339301" cy="838824"/>
            <a:chOff x="8386921" y="1862865"/>
            <a:chExt cx="4088649" cy="838824"/>
          </a:xfrm>
        </p:grpSpPr>
        <p:sp>
          <p:nvSpPr>
            <p:cNvPr id="95" name="矩形 94"/>
            <p:cNvSpPr/>
            <p:nvPr/>
          </p:nvSpPr>
          <p:spPr>
            <a:xfrm>
              <a:off x="8386921" y="1862865"/>
              <a:ext cx="3415788" cy="6289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3">
                      <a:lumMod val="75000"/>
                    </a:schemeClr>
                  </a:solidFill>
                </a:rPr>
                <a:t>Reference</a:t>
              </a:r>
              <a:endParaRPr lang="zh-CN" altLang="en-US" sz="3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8386921" y="2416546"/>
              <a:ext cx="4088649" cy="2851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sz="1200" dirty="0"/>
                <a:t>Our products are located all over the world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" name="组合 96"/>
          <p:cNvGrpSpPr/>
          <p:nvPr/>
        </p:nvGrpSpPr>
        <p:grpSpPr>
          <a:xfrm>
            <a:off x="4577204" y="4023070"/>
            <a:ext cx="3006351" cy="2059681"/>
            <a:chOff x="1262743" y="1828800"/>
            <a:chExt cx="5631543" cy="3547250"/>
          </a:xfrm>
        </p:grpSpPr>
        <p:sp>
          <p:nvSpPr>
            <p:cNvPr id="98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en-US" altLang="zh-CN" sz="1600" dirty="0">
                <a:sym typeface="+mn-ea"/>
              </a:endParaRPr>
            </a:p>
            <a:p>
              <a:pPr algn="ctr"/>
              <a:r>
                <a:rPr lang="en-US" altLang="zh-CN" sz="1600" dirty="0">
                  <a:sym typeface="+mn-ea"/>
                </a:rPr>
                <a:t>PAKISTAN PMI.SAHIWAL </a:t>
              </a:r>
              <a:endParaRPr lang="zh-CN" altLang="en-US" sz="1600" dirty="0"/>
            </a:p>
            <a:p>
              <a:pPr algn="ctr"/>
              <a:endParaRPr lang="zh-CN" altLang="en-US" sz="1600" dirty="0">
                <a:solidFill>
                  <a:schemeClr val="lt1"/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123"/>
          <p:cNvGrpSpPr/>
          <p:nvPr/>
        </p:nvGrpSpPr>
        <p:grpSpPr>
          <a:xfrm>
            <a:off x="8085716" y="4033009"/>
            <a:ext cx="3006351" cy="2059681"/>
            <a:chOff x="1262743" y="1828800"/>
            <a:chExt cx="5631543" cy="3547250"/>
          </a:xfrm>
        </p:grpSpPr>
        <p:sp>
          <p:nvSpPr>
            <p:cNvPr id="125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sz="1400" dirty="0">
                  <a:sym typeface="+mn-ea"/>
                </a:rPr>
                <a:t>OMAN MAJAN ELECTRICTY</a:t>
              </a:r>
              <a:endParaRPr lang="en-US" sz="1400" dirty="0">
                <a:solidFill>
                  <a:schemeClr val="lt1"/>
                </a:solidFill>
                <a:sym typeface="+mn-ea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126"/>
          <p:cNvGrpSpPr/>
          <p:nvPr/>
        </p:nvGrpSpPr>
        <p:grpSpPr>
          <a:xfrm>
            <a:off x="4547386" y="1647619"/>
            <a:ext cx="3006351" cy="2059681"/>
            <a:chOff x="1262743" y="1828800"/>
            <a:chExt cx="5631543" cy="3547250"/>
          </a:xfrm>
        </p:grpSpPr>
        <p:sp>
          <p:nvSpPr>
            <p:cNvPr id="128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err="1">
                  <a:sym typeface="+mn-ea"/>
                </a:rPr>
                <a:t>Morocoo</a:t>
              </a:r>
              <a:r>
                <a:rPr lang="en-US" altLang="zh-CN" dirty="0">
                  <a:sym typeface="+mn-ea"/>
                </a:rPr>
                <a:t> ONEE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129"/>
          <p:cNvGrpSpPr/>
          <p:nvPr/>
        </p:nvGrpSpPr>
        <p:grpSpPr>
          <a:xfrm>
            <a:off x="8115536" y="1627741"/>
            <a:ext cx="3006351" cy="2059681"/>
            <a:chOff x="1262743" y="1828800"/>
            <a:chExt cx="5631543" cy="3547250"/>
          </a:xfrm>
        </p:grpSpPr>
        <p:sp>
          <p:nvSpPr>
            <p:cNvPr id="131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err="1">
                  <a:sym typeface="+mn-ea"/>
                </a:rPr>
                <a:t>Ecuduar</a:t>
              </a:r>
              <a:r>
                <a:rPr lang="en-US" altLang="zh-CN" dirty="0">
                  <a:sym typeface="+mn-ea"/>
                </a:rPr>
                <a:t> </a:t>
              </a:r>
              <a:r>
                <a:rPr lang="en-US" altLang="zh-CN" dirty="0" err="1">
                  <a:sym typeface="+mn-ea"/>
                </a:rPr>
                <a:t>Pashal</a:t>
              </a:r>
              <a:r>
                <a:rPr lang="en-US" altLang="zh-CN" dirty="0">
                  <a:sym typeface="+mn-ea"/>
                </a:rPr>
                <a:t> Substation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132"/>
          <p:cNvGrpSpPr/>
          <p:nvPr/>
        </p:nvGrpSpPr>
        <p:grpSpPr>
          <a:xfrm>
            <a:off x="919604" y="1657557"/>
            <a:ext cx="3006351" cy="2059681"/>
            <a:chOff x="1262743" y="1828800"/>
            <a:chExt cx="5631543" cy="3547250"/>
          </a:xfrm>
        </p:grpSpPr>
        <p:sp>
          <p:nvSpPr>
            <p:cNvPr id="134" name="Rectangle: Rounded Corners 1"/>
            <p:cNvSpPr/>
            <p:nvPr/>
          </p:nvSpPr>
          <p:spPr bwMode="auto">
            <a:xfrm>
              <a:off x="1262743" y="4747204"/>
              <a:ext cx="5631541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/>
                <a:t>Dao </a:t>
              </a:r>
              <a:r>
                <a:rPr lang="en-US" altLang="zh-CN" dirty="0" err="1"/>
                <a:t>Energos</a:t>
              </a:r>
              <a:r>
                <a:rPr lang="en-US" altLang="zh-CN" dirty="0"/>
                <a:t>(Cote </a:t>
              </a:r>
              <a:r>
                <a:rPr lang="en-US" altLang="zh-CN" dirty="0" err="1"/>
                <a:t>D’vote</a:t>
              </a:r>
              <a:r>
                <a:rPr lang="en-US" altLang="zh-CN" dirty="0"/>
                <a:t>)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99" name="Picture 3" descr="C:\Users\Administrator\Desktop\各国logo\x项目\图片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214" y="1689514"/>
            <a:ext cx="2835412" cy="1652652"/>
          </a:xfrm>
          <a:prstGeom prst="rect">
            <a:avLst/>
          </a:prstGeom>
          <a:noFill/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0540" y="1638300"/>
            <a:ext cx="2974975" cy="16941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180" y="4074160"/>
            <a:ext cx="2937510" cy="164274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165" y="4074160"/>
            <a:ext cx="2312670" cy="1656080"/>
          </a:xfrm>
          <a:prstGeom prst="rect">
            <a:avLst/>
          </a:prstGeom>
        </p:spPr>
      </p:pic>
      <p:pic>
        <p:nvPicPr>
          <p:cNvPr id="19" name="图片 18" descr="7014689121771192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4043045"/>
            <a:ext cx="2272665" cy="1704975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1F3EC474-D981-4D73-B779-9FAF072686E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66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846" y="1657557"/>
            <a:ext cx="2545429" cy="17049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98"/>
          <p:cNvGrpSpPr/>
          <p:nvPr/>
        </p:nvGrpSpPr>
        <p:grpSpPr>
          <a:xfrm>
            <a:off x="919384" y="4032813"/>
            <a:ext cx="3006351" cy="2059681"/>
            <a:chOff x="1262743" y="1828800"/>
            <a:chExt cx="5631543" cy="3547250"/>
          </a:xfrm>
        </p:grpSpPr>
        <p:sp>
          <p:nvSpPr>
            <p:cNvPr id="17" name="Rectangle: Rounded Corners 1"/>
            <p:cNvSpPr/>
            <p:nvPr/>
          </p:nvSpPr>
          <p:spPr bwMode="auto">
            <a:xfrm>
              <a:off x="1262743" y="4747204"/>
              <a:ext cx="5631541" cy="628846"/>
            </a:xfrm>
            <a:prstGeom prst="roundRect">
              <a:avLst>
                <a:gd name="adj" fmla="val 10888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dirty="0" err="1">
                  <a:sym typeface="+mn-ea"/>
                </a:rPr>
                <a:t>Philppines IIEE</a:t>
              </a:r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Group 6"/>
            <p:cNvGrpSpPr/>
            <p:nvPr/>
          </p:nvGrpSpPr>
          <p:grpSpPr>
            <a:xfrm>
              <a:off x="1718238" y="2441955"/>
              <a:ext cx="4724657" cy="1634217"/>
              <a:chOff x="0" y="0"/>
              <a:chExt cx="9044298" cy="3128343"/>
            </a:xfrm>
          </p:grpSpPr>
          <p:sp>
            <p:nvSpPr>
              <p:cNvPr id="18" name="Freeform: Shape 7"/>
              <p:cNvSpPr/>
              <p:nvPr/>
            </p:nvSpPr>
            <p:spPr>
              <a:xfrm>
                <a:off x="0" y="0"/>
                <a:ext cx="51853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Freeform: Shape 10"/>
              <p:cNvSpPr/>
              <p:nvPr/>
            </p:nvSpPr>
            <p:spPr>
              <a:xfrm>
                <a:off x="782029" y="1901405"/>
                <a:ext cx="518336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0" y="21600"/>
                      <a:pt x="20356" y="21600"/>
                    </a:cubicBezTo>
                    <a:lnTo>
                      <a:pt x="1246" y="21600"/>
                    </a:lnTo>
                    <a:cubicBezTo>
                      <a:pt x="564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4" y="0"/>
                      <a:pt x="1246" y="0"/>
                    </a:cubicBezTo>
                    <a:lnTo>
                      <a:pt x="20356" y="0"/>
                    </a:lnTo>
                    <a:cubicBezTo>
                      <a:pt x="2104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Freeform: Shape 11"/>
              <p:cNvSpPr/>
              <p:nvPr/>
            </p:nvSpPr>
            <p:spPr>
              <a:xfrm>
                <a:off x="0" y="2530095"/>
                <a:ext cx="518538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40" y="21600"/>
                      <a:pt x="20352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50" y="0"/>
                    </a:cubicBezTo>
                    <a:lnTo>
                      <a:pt x="20352" y="0"/>
                    </a:lnTo>
                    <a:cubicBezTo>
                      <a:pt x="21040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13"/>
              <p:cNvSpPr/>
              <p:nvPr/>
            </p:nvSpPr>
            <p:spPr>
              <a:xfrm>
                <a:off x="1257380" y="2530095"/>
                <a:ext cx="518554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36" y="21600"/>
                      <a:pt x="20348" y="21600"/>
                    </a:cubicBezTo>
                    <a:lnTo>
                      <a:pt x="1246" y="21600"/>
                    </a:lnTo>
                    <a:cubicBezTo>
                      <a:pt x="560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0" y="0"/>
                      <a:pt x="1246" y="0"/>
                    </a:cubicBezTo>
                    <a:lnTo>
                      <a:pt x="20348" y="0"/>
                    </a:lnTo>
                    <a:cubicBezTo>
                      <a:pt x="21036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14"/>
              <p:cNvSpPr/>
              <p:nvPr/>
            </p:nvSpPr>
            <p:spPr>
              <a:xfrm>
                <a:off x="6639584" y="2530095"/>
                <a:ext cx="518703" cy="59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18"/>
                    </a:moveTo>
                    <a:cubicBezTo>
                      <a:pt x="21600" y="21116"/>
                      <a:pt x="21028" y="21600"/>
                      <a:pt x="20343" y="21600"/>
                    </a:cubicBezTo>
                    <a:lnTo>
                      <a:pt x="1244" y="21600"/>
                    </a:lnTo>
                    <a:cubicBezTo>
                      <a:pt x="562" y="21600"/>
                      <a:pt x="0" y="21116"/>
                      <a:pt x="0" y="20518"/>
                    </a:cubicBezTo>
                    <a:lnTo>
                      <a:pt x="0" y="1081"/>
                    </a:lnTo>
                    <a:cubicBezTo>
                      <a:pt x="0" y="496"/>
                      <a:pt x="562" y="0"/>
                      <a:pt x="1244" y="0"/>
                    </a:cubicBezTo>
                    <a:lnTo>
                      <a:pt x="20343" y="0"/>
                    </a:lnTo>
                    <a:cubicBezTo>
                      <a:pt x="21028" y="0"/>
                      <a:pt x="21600" y="496"/>
                      <a:pt x="21600" y="1081"/>
                    </a:cubicBezTo>
                    <a:cubicBezTo>
                      <a:pt x="21600" y="1081"/>
                      <a:pt x="21600" y="20518"/>
                      <a:pt x="21600" y="2051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15"/>
              <p:cNvSpPr/>
              <p:nvPr/>
            </p:nvSpPr>
            <p:spPr>
              <a:xfrm>
                <a:off x="7268274" y="2821439"/>
                <a:ext cx="518584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41" y="21600"/>
                      <a:pt x="20356" y="21600"/>
                    </a:cubicBezTo>
                    <a:lnTo>
                      <a:pt x="1265" y="21600"/>
                    </a:lnTo>
                    <a:cubicBezTo>
                      <a:pt x="568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68" y="0"/>
                      <a:pt x="1265" y="0"/>
                    </a:cubicBezTo>
                    <a:lnTo>
                      <a:pt x="20356" y="0"/>
                    </a:lnTo>
                    <a:cubicBezTo>
                      <a:pt x="21041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16"/>
              <p:cNvSpPr/>
              <p:nvPr/>
            </p:nvSpPr>
            <p:spPr>
              <a:xfrm>
                <a:off x="8525655" y="2821439"/>
                <a:ext cx="518643" cy="2992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436"/>
                    </a:moveTo>
                    <a:cubicBezTo>
                      <a:pt x="21600" y="20632"/>
                      <a:pt x="21038" y="21600"/>
                      <a:pt x="20348" y="21600"/>
                    </a:cubicBezTo>
                    <a:lnTo>
                      <a:pt x="1257" y="21600"/>
                    </a:lnTo>
                    <a:cubicBezTo>
                      <a:pt x="573" y="21600"/>
                      <a:pt x="0" y="20632"/>
                      <a:pt x="0" y="19436"/>
                    </a:cubicBezTo>
                    <a:lnTo>
                      <a:pt x="0" y="2166"/>
                    </a:lnTo>
                    <a:cubicBezTo>
                      <a:pt x="0" y="982"/>
                      <a:pt x="573" y="0"/>
                      <a:pt x="1257" y="0"/>
                    </a:cubicBezTo>
                    <a:lnTo>
                      <a:pt x="20348" y="0"/>
                    </a:lnTo>
                    <a:cubicBezTo>
                      <a:pt x="21038" y="0"/>
                      <a:pt x="21600" y="982"/>
                      <a:pt x="21600" y="2166"/>
                    </a:cubicBezTo>
                    <a:cubicBezTo>
                      <a:pt x="21600" y="2166"/>
                      <a:pt x="21600" y="19436"/>
                      <a:pt x="21600" y="19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22"/>
              <p:cNvSpPr/>
              <p:nvPr/>
            </p:nvSpPr>
            <p:spPr>
              <a:xfrm>
                <a:off x="2683434" y="1901405"/>
                <a:ext cx="51863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2" y="21600"/>
                      <a:pt x="20349" y="21600"/>
                    </a:cubicBezTo>
                    <a:lnTo>
                      <a:pt x="1253" y="21600"/>
                    </a:lnTo>
                    <a:cubicBezTo>
                      <a:pt x="575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75" y="0"/>
                      <a:pt x="1253" y="0"/>
                    </a:cubicBezTo>
                    <a:lnTo>
                      <a:pt x="20349" y="0"/>
                    </a:lnTo>
                    <a:cubicBezTo>
                      <a:pt x="2104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23"/>
              <p:cNvSpPr/>
              <p:nvPr/>
            </p:nvSpPr>
            <p:spPr>
              <a:xfrm>
                <a:off x="3312125" y="1901405"/>
                <a:ext cx="51836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7" y="21600"/>
                      <a:pt x="20358" y="21600"/>
                    </a:cubicBezTo>
                    <a:lnTo>
                      <a:pt x="1255" y="21600"/>
                    </a:lnTo>
                    <a:cubicBezTo>
                      <a:pt x="567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7" y="0"/>
                      <a:pt x="1255" y="0"/>
                    </a:cubicBezTo>
                    <a:lnTo>
                      <a:pt x="20358" y="0"/>
                    </a:lnTo>
                    <a:cubicBezTo>
                      <a:pt x="21037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24"/>
              <p:cNvSpPr/>
              <p:nvPr/>
            </p:nvSpPr>
            <p:spPr>
              <a:xfrm>
                <a:off x="3940815" y="1901405"/>
                <a:ext cx="518307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8" y="21600"/>
                      <a:pt x="20355" y="21600"/>
                    </a:cubicBezTo>
                    <a:lnTo>
                      <a:pt x="1242" y="21600"/>
                    </a:lnTo>
                    <a:cubicBezTo>
                      <a:pt x="559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59" y="0"/>
                      <a:pt x="1242" y="0"/>
                    </a:cubicBezTo>
                    <a:lnTo>
                      <a:pt x="20355" y="0"/>
                    </a:lnTo>
                    <a:cubicBezTo>
                      <a:pt x="21038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25"/>
              <p:cNvSpPr/>
              <p:nvPr/>
            </p:nvSpPr>
            <p:spPr>
              <a:xfrm>
                <a:off x="4569506" y="1901405"/>
                <a:ext cx="51855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43" y="21600"/>
                      <a:pt x="20356" y="21600"/>
                    </a:cubicBezTo>
                    <a:lnTo>
                      <a:pt x="1252" y="21600"/>
                    </a:lnTo>
                    <a:cubicBezTo>
                      <a:pt x="562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2" y="0"/>
                      <a:pt x="1252" y="0"/>
                    </a:cubicBezTo>
                    <a:lnTo>
                      <a:pt x="20356" y="0"/>
                    </a:lnTo>
                    <a:cubicBezTo>
                      <a:pt x="21043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26"/>
              <p:cNvSpPr/>
              <p:nvPr/>
            </p:nvSpPr>
            <p:spPr>
              <a:xfrm>
                <a:off x="5213530" y="1901405"/>
                <a:ext cx="51846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32" y="21600"/>
                      <a:pt x="20340" y="21600"/>
                    </a:cubicBezTo>
                    <a:lnTo>
                      <a:pt x="1242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42" y="0"/>
                    </a:cubicBezTo>
                    <a:lnTo>
                      <a:pt x="20340" y="0"/>
                    </a:lnTo>
                    <a:cubicBezTo>
                      <a:pt x="21032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28"/>
              <p:cNvSpPr/>
              <p:nvPr/>
            </p:nvSpPr>
            <p:spPr>
              <a:xfrm>
                <a:off x="6470911" y="1901405"/>
                <a:ext cx="518404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050" y="21600"/>
                      <a:pt x="20358" y="21600"/>
                    </a:cubicBezTo>
                    <a:lnTo>
                      <a:pt x="1250" y="21600"/>
                    </a:lnTo>
                    <a:cubicBezTo>
                      <a:pt x="560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560" y="0"/>
                      <a:pt x="1250" y="0"/>
                    </a:cubicBezTo>
                    <a:lnTo>
                      <a:pt x="20358" y="0"/>
                    </a:lnTo>
                    <a:cubicBezTo>
                      <a:pt x="21050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1"/>
              <p:cNvSpPr/>
              <p:nvPr/>
            </p:nvSpPr>
            <p:spPr>
              <a:xfrm>
                <a:off x="1732732" y="1257380"/>
                <a:ext cx="518232" cy="5182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6"/>
                    </a:moveTo>
                    <a:cubicBezTo>
                      <a:pt x="21600" y="21049"/>
                      <a:pt x="21051" y="21600"/>
                      <a:pt x="20364" y="21600"/>
                    </a:cubicBezTo>
                    <a:lnTo>
                      <a:pt x="1240" y="21600"/>
                    </a:lnTo>
                    <a:cubicBezTo>
                      <a:pt x="560" y="21600"/>
                      <a:pt x="0" y="21049"/>
                      <a:pt x="0" y="20356"/>
                    </a:cubicBezTo>
                    <a:lnTo>
                      <a:pt x="0" y="1238"/>
                    </a:lnTo>
                    <a:cubicBezTo>
                      <a:pt x="0" y="561"/>
                      <a:pt x="560" y="0"/>
                      <a:pt x="1240" y="0"/>
                    </a:cubicBezTo>
                    <a:lnTo>
                      <a:pt x="20364" y="0"/>
                    </a:lnTo>
                    <a:cubicBezTo>
                      <a:pt x="21051" y="0"/>
                      <a:pt x="21600" y="561"/>
                      <a:pt x="21600" y="1238"/>
                    </a:cubicBezTo>
                    <a:cubicBezTo>
                      <a:pt x="21600" y="1238"/>
                      <a:pt x="21600" y="20356"/>
                      <a:pt x="21600" y="2035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51"/>
              <p:cNvSpPr/>
              <p:nvPr/>
            </p:nvSpPr>
            <p:spPr>
              <a:xfrm>
                <a:off x="7252941" y="628690"/>
                <a:ext cx="518463" cy="518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4"/>
                    </a:moveTo>
                    <a:cubicBezTo>
                      <a:pt x="21600" y="21038"/>
                      <a:pt x="21040" y="21600"/>
                      <a:pt x="20347" y="21600"/>
                    </a:cubicBezTo>
                    <a:lnTo>
                      <a:pt x="1247" y="21600"/>
                    </a:lnTo>
                    <a:cubicBezTo>
                      <a:pt x="567" y="21600"/>
                      <a:pt x="0" y="21038"/>
                      <a:pt x="0" y="20344"/>
                    </a:cubicBezTo>
                    <a:lnTo>
                      <a:pt x="0" y="1241"/>
                    </a:lnTo>
                    <a:cubicBezTo>
                      <a:pt x="0" y="563"/>
                      <a:pt x="567" y="0"/>
                      <a:pt x="1247" y="0"/>
                    </a:cubicBezTo>
                    <a:lnTo>
                      <a:pt x="20347" y="0"/>
                    </a:lnTo>
                    <a:cubicBezTo>
                      <a:pt x="21040" y="0"/>
                      <a:pt x="21600" y="563"/>
                      <a:pt x="21600" y="1241"/>
                    </a:cubicBezTo>
                    <a:cubicBezTo>
                      <a:pt x="21600" y="1241"/>
                      <a:pt x="21600" y="20344"/>
                      <a:pt x="21600" y="2034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67" name="Freeform: Shape 56"/>
              <p:cNvSpPr/>
              <p:nvPr/>
            </p:nvSpPr>
            <p:spPr>
              <a:xfrm>
                <a:off x="0" y="1901405"/>
                <a:ext cx="678040" cy="5184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52"/>
                    </a:moveTo>
                    <a:cubicBezTo>
                      <a:pt x="21600" y="21036"/>
                      <a:pt x="21171" y="21600"/>
                      <a:pt x="20645" y="21600"/>
                    </a:cubicBezTo>
                    <a:lnTo>
                      <a:pt x="956" y="21600"/>
                    </a:lnTo>
                    <a:cubicBezTo>
                      <a:pt x="428" y="21600"/>
                      <a:pt x="0" y="21036"/>
                      <a:pt x="0" y="20352"/>
                    </a:cubicBezTo>
                    <a:lnTo>
                      <a:pt x="0" y="1250"/>
                    </a:lnTo>
                    <a:cubicBezTo>
                      <a:pt x="0" y="566"/>
                      <a:pt x="428" y="0"/>
                      <a:pt x="956" y="0"/>
                    </a:cubicBezTo>
                    <a:lnTo>
                      <a:pt x="20645" y="0"/>
                    </a:lnTo>
                    <a:cubicBezTo>
                      <a:pt x="21171" y="0"/>
                      <a:pt x="21600" y="566"/>
                      <a:pt x="21600" y="1250"/>
                    </a:cubicBezTo>
                    <a:cubicBezTo>
                      <a:pt x="21600" y="1250"/>
                      <a:pt x="21600" y="20352"/>
                      <a:pt x="21600" y="203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57"/>
              <p:cNvSpPr/>
              <p:nvPr/>
            </p:nvSpPr>
            <p:spPr>
              <a:xfrm>
                <a:off x="628690" y="0"/>
                <a:ext cx="51837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46" y="21600"/>
                    </a:cubicBezTo>
                    <a:lnTo>
                      <a:pt x="1249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9" y="0"/>
                    </a:cubicBezTo>
                    <a:lnTo>
                      <a:pt x="20346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63"/>
              <p:cNvSpPr/>
              <p:nvPr/>
            </p:nvSpPr>
            <p:spPr>
              <a:xfrm>
                <a:off x="4416166" y="0"/>
                <a:ext cx="51824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53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5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65"/>
              <p:cNvSpPr/>
              <p:nvPr/>
            </p:nvSpPr>
            <p:spPr>
              <a:xfrm>
                <a:off x="5673547" y="0"/>
                <a:ext cx="518285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0" y="21600"/>
                    </a:cubicBezTo>
                    <a:lnTo>
                      <a:pt x="1253" y="21600"/>
                    </a:lnTo>
                    <a:cubicBezTo>
                      <a:pt x="560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0" y="0"/>
                      <a:pt x="1253" y="0"/>
                    </a:cubicBezTo>
                    <a:lnTo>
                      <a:pt x="20360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8" name="Freeform: Shape 67"/>
              <p:cNvSpPr/>
              <p:nvPr/>
            </p:nvSpPr>
            <p:spPr>
              <a:xfrm>
                <a:off x="6946262" y="0"/>
                <a:ext cx="518584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3" y="21600"/>
                      <a:pt x="20353" y="21600"/>
                    </a:cubicBezTo>
                    <a:lnTo>
                      <a:pt x="1252" y="21600"/>
                    </a:lnTo>
                    <a:cubicBezTo>
                      <a:pt x="559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59" y="0"/>
                      <a:pt x="1252" y="0"/>
                    </a:cubicBezTo>
                    <a:lnTo>
                      <a:pt x="20353" y="0"/>
                    </a:lnTo>
                    <a:cubicBezTo>
                      <a:pt x="21043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9" name="Freeform: Shape 68"/>
              <p:cNvSpPr/>
              <p:nvPr/>
            </p:nvSpPr>
            <p:spPr>
              <a:xfrm>
                <a:off x="7574953" y="0"/>
                <a:ext cx="518328" cy="518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349"/>
                    </a:moveTo>
                    <a:cubicBezTo>
                      <a:pt x="21600" y="21039"/>
                      <a:pt x="21048" y="21600"/>
                      <a:pt x="20363" y="21600"/>
                    </a:cubicBezTo>
                    <a:lnTo>
                      <a:pt x="1240" y="21600"/>
                    </a:lnTo>
                    <a:cubicBezTo>
                      <a:pt x="562" y="21600"/>
                      <a:pt x="0" y="21039"/>
                      <a:pt x="0" y="20349"/>
                    </a:cubicBezTo>
                    <a:lnTo>
                      <a:pt x="0" y="1251"/>
                    </a:lnTo>
                    <a:cubicBezTo>
                      <a:pt x="0" y="560"/>
                      <a:pt x="562" y="0"/>
                      <a:pt x="1240" y="0"/>
                    </a:cubicBezTo>
                    <a:lnTo>
                      <a:pt x="20363" y="0"/>
                    </a:lnTo>
                    <a:cubicBezTo>
                      <a:pt x="21048" y="0"/>
                      <a:pt x="21600" y="560"/>
                      <a:pt x="21600" y="1251"/>
                    </a:cubicBezTo>
                    <a:cubicBezTo>
                      <a:pt x="21600" y="1251"/>
                      <a:pt x="21600" y="20349"/>
                      <a:pt x="21600" y="203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82" name="Freeform: Shape 71"/>
              <p:cNvSpPr/>
              <p:nvPr/>
            </p:nvSpPr>
            <p:spPr>
              <a:xfrm>
                <a:off x="8525655" y="628690"/>
                <a:ext cx="518404" cy="11497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35" y="0"/>
                    </a:moveTo>
                    <a:cubicBezTo>
                      <a:pt x="920" y="0"/>
                      <a:pt x="603" y="51"/>
                      <a:pt x="358" y="165"/>
                    </a:cubicBezTo>
                    <a:cubicBezTo>
                      <a:pt x="112" y="274"/>
                      <a:pt x="0" y="415"/>
                      <a:pt x="0" y="560"/>
                    </a:cubicBezTo>
                    <a:lnTo>
                      <a:pt x="0" y="9175"/>
                    </a:lnTo>
                    <a:cubicBezTo>
                      <a:pt x="0" y="9320"/>
                      <a:pt x="112" y="9466"/>
                      <a:pt x="358" y="9576"/>
                    </a:cubicBezTo>
                    <a:cubicBezTo>
                      <a:pt x="603" y="9684"/>
                      <a:pt x="920" y="9742"/>
                      <a:pt x="1235" y="9742"/>
                    </a:cubicBezTo>
                    <a:lnTo>
                      <a:pt x="6222" y="9742"/>
                    </a:lnTo>
                    <a:lnTo>
                      <a:pt x="6222" y="21039"/>
                    </a:lnTo>
                    <a:cubicBezTo>
                      <a:pt x="6222" y="21185"/>
                      <a:pt x="6350" y="21330"/>
                      <a:pt x="6590" y="21437"/>
                    </a:cubicBezTo>
                    <a:cubicBezTo>
                      <a:pt x="6835" y="21547"/>
                      <a:pt x="7152" y="21600"/>
                      <a:pt x="7472" y="21600"/>
                    </a:cubicBezTo>
                    <a:lnTo>
                      <a:pt x="20345" y="21600"/>
                    </a:lnTo>
                    <a:cubicBezTo>
                      <a:pt x="20667" y="21600"/>
                      <a:pt x="20984" y="21547"/>
                      <a:pt x="21232" y="21437"/>
                    </a:cubicBezTo>
                    <a:cubicBezTo>
                      <a:pt x="21477" y="21330"/>
                      <a:pt x="21600" y="21185"/>
                      <a:pt x="21600" y="21039"/>
                    </a:cubicBezTo>
                    <a:lnTo>
                      <a:pt x="21600" y="560"/>
                    </a:lnTo>
                    <a:cubicBezTo>
                      <a:pt x="21600" y="415"/>
                      <a:pt x="21477" y="274"/>
                      <a:pt x="21232" y="165"/>
                    </a:cubicBezTo>
                    <a:cubicBezTo>
                      <a:pt x="20984" y="51"/>
                      <a:pt x="20667" y="0"/>
                      <a:pt x="20345" y="0"/>
                    </a:cubicBezTo>
                    <a:cubicBezTo>
                      <a:pt x="20345" y="0"/>
                      <a:pt x="1235" y="0"/>
                      <a:pt x="123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pic>
        <p:nvPicPr>
          <p:cNvPr id="93" name="图片 9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5" name="组合 93"/>
          <p:cNvGrpSpPr/>
          <p:nvPr/>
        </p:nvGrpSpPr>
        <p:grpSpPr>
          <a:xfrm>
            <a:off x="1542429" y="353363"/>
            <a:ext cx="6339301" cy="855306"/>
            <a:chOff x="8386921" y="1862865"/>
            <a:chExt cx="4088649" cy="855306"/>
          </a:xfrm>
        </p:grpSpPr>
        <p:sp>
          <p:nvSpPr>
            <p:cNvPr id="95" name="矩形 94"/>
            <p:cNvSpPr/>
            <p:nvPr/>
          </p:nvSpPr>
          <p:spPr>
            <a:xfrm>
              <a:off x="8386921" y="1862865"/>
              <a:ext cx="3415788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sz="3200" b="1" dirty="0">
                  <a:solidFill>
                    <a:schemeClr val="accent3">
                      <a:lumMod val="75000"/>
                    </a:schemeClr>
                  </a:solidFill>
                </a:rPr>
                <a:t>Exhibition</a:t>
              </a: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sz="1200" dirty="0"/>
                <a:t>Our marketing are  all over the world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6" name="组合 96"/>
          <p:cNvGrpSpPr/>
          <p:nvPr/>
        </p:nvGrpSpPr>
        <p:grpSpPr>
          <a:xfrm>
            <a:off x="4577204" y="4023070"/>
            <a:ext cx="3006351" cy="2059681"/>
            <a:chOff x="1262743" y="1828800"/>
            <a:chExt cx="5631543" cy="3547250"/>
          </a:xfrm>
        </p:grpSpPr>
        <p:sp>
          <p:nvSpPr>
            <p:cNvPr id="98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>
                  <a:sym typeface="+mn-ea"/>
                </a:rPr>
                <a:t>Bangladesh BI</a:t>
              </a:r>
              <a:r>
                <a:rPr lang="en-US" dirty="0">
                  <a:sym typeface="+mn-ea"/>
                </a:rPr>
                <a:t>EE</a:t>
              </a:r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123"/>
          <p:cNvGrpSpPr/>
          <p:nvPr/>
        </p:nvGrpSpPr>
        <p:grpSpPr>
          <a:xfrm>
            <a:off x="8085716" y="4033009"/>
            <a:ext cx="3006351" cy="2059681"/>
            <a:chOff x="1262743" y="1828800"/>
            <a:chExt cx="5631543" cy="3547250"/>
          </a:xfrm>
        </p:grpSpPr>
        <p:sp>
          <p:nvSpPr>
            <p:cNvPr id="125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>
                  <a:sym typeface="+mn-ea"/>
                </a:rPr>
                <a:t> </a:t>
              </a:r>
              <a:r>
                <a:rPr lang="en-US" dirty="0">
                  <a:sym typeface="+mn-ea"/>
                </a:rPr>
                <a:t>Shanghai E-power</a:t>
              </a:r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126"/>
          <p:cNvGrpSpPr/>
          <p:nvPr/>
        </p:nvGrpSpPr>
        <p:grpSpPr>
          <a:xfrm>
            <a:off x="4547386" y="1647619"/>
            <a:ext cx="3006351" cy="2059681"/>
            <a:chOff x="1262743" y="1828800"/>
            <a:chExt cx="5631543" cy="3547250"/>
          </a:xfrm>
        </p:grpSpPr>
        <p:sp>
          <p:nvSpPr>
            <p:cNvPr id="128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>
                  <a:sym typeface="+mn-ea"/>
                </a:rPr>
                <a:t>Pakistan ASAF</a:t>
              </a:r>
              <a:r>
                <a:rPr lang="en-US" altLang="zh-CN" dirty="0"/>
                <a:t> 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129"/>
          <p:cNvGrpSpPr/>
          <p:nvPr/>
        </p:nvGrpSpPr>
        <p:grpSpPr>
          <a:xfrm>
            <a:off x="8115536" y="1627741"/>
            <a:ext cx="3006351" cy="2059681"/>
            <a:chOff x="1262743" y="1828800"/>
            <a:chExt cx="5631543" cy="3547250"/>
          </a:xfrm>
        </p:grpSpPr>
        <p:sp>
          <p:nvSpPr>
            <p:cNvPr id="131" name="Rectangle: Rounded Corners 1"/>
            <p:cNvSpPr/>
            <p:nvPr/>
          </p:nvSpPr>
          <p:spPr bwMode="auto">
            <a:xfrm>
              <a:off x="1262743" y="4747204"/>
              <a:ext cx="5631542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dirty="0" err="1">
                  <a:sym typeface="+mn-ea"/>
                </a:rPr>
                <a:t>USA IEEE</a:t>
              </a:r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132"/>
          <p:cNvGrpSpPr/>
          <p:nvPr/>
        </p:nvGrpSpPr>
        <p:grpSpPr>
          <a:xfrm>
            <a:off x="919604" y="1657557"/>
            <a:ext cx="3006351" cy="2059681"/>
            <a:chOff x="1262743" y="1828800"/>
            <a:chExt cx="5631543" cy="3547250"/>
          </a:xfrm>
        </p:grpSpPr>
        <p:sp>
          <p:nvSpPr>
            <p:cNvPr id="134" name="Rectangle: Rounded Corners 1"/>
            <p:cNvSpPr/>
            <p:nvPr/>
          </p:nvSpPr>
          <p:spPr bwMode="auto">
            <a:xfrm>
              <a:off x="1262743" y="4747204"/>
              <a:ext cx="5631541" cy="628846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dirty="0"/>
                <a:t>Dubai MEE</a:t>
              </a:r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1262743" y="1828800"/>
              <a:ext cx="5631543" cy="354725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 descr="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1665605"/>
            <a:ext cx="2289810" cy="1717675"/>
          </a:xfrm>
          <a:prstGeom prst="rect">
            <a:avLst/>
          </a:prstGeom>
        </p:spPr>
      </p:pic>
      <p:pic>
        <p:nvPicPr>
          <p:cNvPr id="19" name="图片 18" descr="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31435" y="1710055"/>
            <a:ext cx="1929765" cy="1628140"/>
          </a:xfrm>
          <a:prstGeom prst="rect">
            <a:avLst/>
          </a:prstGeom>
        </p:spPr>
      </p:pic>
      <p:pic>
        <p:nvPicPr>
          <p:cNvPr id="20" name="图片 19" descr="IMG_336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8040" y="1665605"/>
            <a:ext cx="2196465" cy="1647190"/>
          </a:xfrm>
          <a:prstGeom prst="rect">
            <a:avLst/>
          </a:prstGeom>
        </p:spPr>
      </p:pic>
      <p:pic>
        <p:nvPicPr>
          <p:cNvPr id="23" name="图片 22" descr="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465" y="4023360"/>
            <a:ext cx="2259330" cy="1694815"/>
          </a:xfrm>
          <a:prstGeom prst="rect">
            <a:avLst/>
          </a:prstGeom>
        </p:spPr>
      </p:pic>
      <p:pic>
        <p:nvPicPr>
          <p:cNvPr id="28" name="图片 27" descr="15002455_10154737453086777_8410709741845650003_o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095" y="4023360"/>
            <a:ext cx="2291080" cy="1718310"/>
          </a:xfrm>
          <a:prstGeom prst="rect">
            <a:avLst/>
          </a:prstGeom>
        </p:spPr>
      </p:pic>
      <p:pic>
        <p:nvPicPr>
          <p:cNvPr id="29" name="图片 28" descr="微信图片_201711201023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9320" y="4053840"/>
            <a:ext cx="2271395" cy="17037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1542429" y="353363"/>
            <a:ext cx="6856136" cy="838118"/>
            <a:chOff x="8386921" y="1862865"/>
            <a:chExt cx="4088649" cy="838118"/>
          </a:xfrm>
        </p:grpSpPr>
        <p:sp>
          <p:nvSpPr>
            <p:cNvPr id="47" name="矩形 46"/>
            <p:cNvSpPr/>
            <p:nvPr/>
          </p:nvSpPr>
          <p:spPr>
            <a:xfrm>
              <a:off x="8386922" y="1862865"/>
              <a:ext cx="3415788" cy="6289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3">
                      <a:lumMod val="75000"/>
                    </a:schemeClr>
                  </a:solidFill>
                </a:rPr>
                <a:t>Main customer</a:t>
              </a:r>
              <a:endParaRPr lang="zh-CN" altLang="en-US" sz="3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386921" y="2416546"/>
              <a:ext cx="4088649" cy="28443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latin typeface="Century Gothic" panose="020B0502020202020204" pitchFamily="34" charset="0"/>
                  <a:ea typeface="+mj-ea"/>
                </a:rPr>
                <a:t>We’re service for   </a:t>
              </a:r>
            </a:p>
          </p:txBody>
        </p:sp>
      </p:grpSp>
      <p:pic>
        <p:nvPicPr>
          <p:cNvPr id="1026" name="Picture 2" descr="C:\Users\Administrator\Desktop\客户树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426" y="1581741"/>
            <a:ext cx="9523412" cy="47529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watching.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55590" y="4984409"/>
            <a:ext cx="7297081" cy="3683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More information about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Farady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www.farady.cn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35411" y="4944653"/>
            <a:ext cx="1732589" cy="369332"/>
            <a:chOff x="8158550" y="5010841"/>
            <a:chExt cx="1364139" cy="369332"/>
          </a:xfrm>
          <a:effectLst/>
        </p:grpSpPr>
        <p:sp>
          <p:nvSpPr>
            <p:cNvPr id="5" name="矩形: 圆角 4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/>
                </a:rPr>
                <a:t>Click here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pic>
        <p:nvPicPr>
          <p:cNvPr id="7170" name="Picture 2" descr="C:\Users\Administrator\Desktop\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772" y="2374970"/>
            <a:ext cx="4414079" cy="105554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000">
        <p:fade/>
      </p:transition>
    </mc:Choice>
    <mc:Fallback xmlns="">
      <p:transition spd="med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542429" y="353363"/>
            <a:ext cx="6259815" cy="855306"/>
            <a:chOff x="8386921" y="1862865"/>
            <a:chExt cx="6259815" cy="855306"/>
          </a:xfrm>
        </p:grpSpPr>
        <p:sp>
          <p:nvSpPr>
            <p:cNvPr id="12" name="矩形 11"/>
            <p:cNvSpPr/>
            <p:nvPr/>
          </p:nvSpPr>
          <p:spPr>
            <a:xfrm>
              <a:off x="8386921" y="1862865"/>
              <a:ext cx="6259815" cy="628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Company Overall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420788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aphicFrame>
        <p:nvGraphicFramePr>
          <p:cNvPr id="2" name="图示 1">
            <a:extLst>
              <a:ext uri="{FF2B5EF4-FFF2-40B4-BE49-F238E27FC236}">
                <a16:creationId xmlns:a16="http://schemas.microsoft.com/office/drawing/2014/main" id="{D0D25484-E1E7-49DC-BBBF-88CE8907B8A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3598284"/>
              </p:ext>
            </p:extLst>
          </p:nvPr>
        </p:nvGraphicFramePr>
        <p:xfrm>
          <a:off x="1542429" y="841586"/>
          <a:ext cx="9466217" cy="5428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2" descr="C:\Users\Administrator\Desktop\LOGO.png">
            <a:extLst>
              <a:ext uri="{FF2B5EF4-FFF2-40B4-BE49-F238E27FC236}">
                <a16:creationId xmlns:a16="http://schemas.microsoft.com/office/drawing/2014/main" id="{E43B9154-D5A3-48C7-903A-EBF9A0316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983" y="2521948"/>
            <a:ext cx="1690007" cy="404132"/>
          </a:xfrm>
          <a:prstGeom prst="rect">
            <a:avLst/>
          </a:prstGeom>
          <a:noFill/>
          <a:effectLst>
            <a:outerShdw blurRad="139700" dist="50800" dir="5400000" sx="94000" sy="94000" algn="ctr" rotWithShape="0">
              <a:srgbClr val="000000">
                <a:alpha val="49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873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542429" y="353363"/>
            <a:ext cx="6259815" cy="855306"/>
            <a:chOff x="8386921" y="1862865"/>
            <a:chExt cx="6259815" cy="855306"/>
          </a:xfrm>
        </p:grpSpPr>
        <p:sp>
          <p:nvSpPr>
            <p:cNvPr id="12" name="矩形 11"/>
            <p:cNvSpPr/>
            <p:nvPr/>
          </p:nvSpPr>
          <p:spPr>
            <a:xfrm>
              <a:off x="8386921" y="1862865"/>
              <a:ext cx="6259815" cy="628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dirty="0">
                  <a:solidFill>
                    <a:schemeClr val="accent1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</a:rPr>
                <a:t>Business Scope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420788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8" name="Picture 2" descr="C:\Users\Administrator\Desktop\LOGO.png">
            <a:extLst>
              <a:ext uri="{FF2B5EF4-FFF2-40B4-BE49-F238E27FC236}">
                <a16:creationId xmlns:a16="http://schemas.microsoft.com/office/drawing/2014/main" id="{E43B9154-D5A3-48C7-903A-EBF9A0316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398" y="2819583"/>
            <a:ext cx="2548468" cy="609416"/>
          </a:xfrm>
          <a:prstGeom prst="rect">
            <a:avLst/>
          </a:prstGeom>
          <a:noFill/>
          <a:effectLst>
            <a:outerShdw blurRad="139700" dist="50800" dir="5400000" sx="94000" sy="94000" algn="ctr" rotWithShape="0">
              <a:srgbClr val="000000">
                <a:alpha val="49000"/>
              </a:srgbClr>
            </a:outerShdw>
          </a:effectLst>
        </p:spPr>
      </p:pic>
      <p:graphicFrame>
        <p:nvGraphicFramePr>
          <p:cNvPr id="3" name="图示 2">
            <a:extLst>
              <a:ext uri="{FF2B5EF4-FFF2-40B4-BE49-F238E27FC236}">
                <a16:creationId xmlns:a16="http://schemas.microsoft.com/office/drawing/2014/main" id="{DA72FD7B-A601-469A-AFEB-4FA997C1818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522474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11475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700000">
            <a:off x="1364178" y="2698141"/>
            <a:ext cx="2280879" cy="230240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4" name="矩形 3"/>
          <p:cNvSpPr/>
          <p:nvPr/>
        </p:nvSpPr>
        <p:spPr>
          <a:xfrm>
            <a:off x="1572246" y="1731195"/>
            <a:ext cx="2945920" cy="3987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2000" b="1" dirty="0"/>
              <a:t>Business Scope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95921" y="2657360"/>
            <a:ext cx="2269065" cy="217033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200" b="1" dirty="0"/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/>
              <a:t>Recloser&amp; LBS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/>
              <a:t>Transformer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/>
              <a:t>Switchgear&amp; RMU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/>
              <a:t>Power Quality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/>
              <a:t>PV EPC</a:t>
            </a:r>
          </a:p>
        </p:txBody>
      </p:sp>
      <p:sp>
        <p:nvSpPr>
          <p:cNvPr id="8" name="矩形 7"/>
          <p:cNvSpPr/>
          <p:nvPr/>
        </p:nvSpPr>
        <p:spPr>
          <a:xfrm rot="2700000">
            <a:off x="4971956" y="2561084"/>
            <a:ext cx="2286067" cy="236289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0" name="矩形 9"/>
          <p:cNvSpPr/>
          <p:nvPr/>
        </p:nvSpPr>
        <p:spPr>
          <a:xfrm>
            <a:off x="4696943" y="1699716"/>
            <a:ext cx="2945920" cy="4616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b="1" dirty="0"/>
              <a:t>About Us</a:t>
            </a:r>
            <a:endParaRPr lang="zh-CN" altLang="en-US" sz="2000" b="1" dirty="0"/>
          </a:p>
        </p:txBody>
      </p:sp>
      <p:sp>
        <p:nvSpPr>
          <p:cNvPr id="11" name="文本框 10"/>
          <p:cNvSpPr txBox="1"/>
          <p:nvPr/>
        </p:nvSpPr>
        <p:spPr>
          <a:xfrm>
            <a:off x="5064137" y="3027003"/>
            <a:ext cx="2357963" cy="164468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/>
              <a:t>4</a:t>
            </a:r>
            <a:r>
              <a:rPr lang="en-US" sz="1600" b="1" dirty="0"/>
              <a:t>0million USD turnover</a:t>
            </a:r>
          </a:p>
          <a:p>
            <a:pPr fontAlgn="t">
              <a:lnSpc>
                <a:spcPts val="1500"/>
              </a:lnSpc>
            </a:pPr>
            <a:endParaRPr lang="en-US" sz="1600" b="1" dirty="0"/>
          </a:p>
          <a:p>
            <a:pPr marL="171450" indent="-1714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/>
              <a:t>Employees: 355</a:t>
            </a:r>
          </a:p>
          <a:p>
            <a:pPr marL="171450" indent="-1714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endParaRPr lang="en-US" altLang="zh-CN" sz="1600" b="1" dirty="0"/>
          </a:p>
          <a:p>
            <a:pPr marL="171450" indent="-1714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/>
              <a:t>R&amp;D staff: 45</a:t>
            </a:r>
          </a:p>
          <a:p>
            <a:pPr fontAlgn="t">
              <a:lnSpc>
                <a:spcPts val="1500"/>
              </a:lnSpc>
            </a:pPr>
            <a:endParaRPr lang="en-US" altLang="zh-CN" sz="1600" b="1" dirty="0"/>
          </a:p>
          <a:p>
            <a:pPr marL="171450" indent="-171450" fontAlgn="t">
              <a:lnSpc>
                <a:spcPts val="1500"/>
              </a:lnSpc>
              <a:buFont typeface="Arial" panose="020B0604020202020204" pitchFamily="34" charset="0"/>
              <a:buChar char="•"/>
            </a:pPr>
            <a:r>
              <a:rPr lang="en-US" sz="1600" b="1" dirty="0"/>
              <a:t>Workshop 30000 m</a:t>
            </a:r>
            <a:r>
              <a:rPr lang="en-US" sz="1600" b="1" baseline="30000" dirty="0"/>
              <a:t>2</a:t>
            </a:r>
            <a:r>
              <a:rPr lang="en-US" sz="1600" b="1" dirty="0"/>
              <a:t> </a:t>
            </a:r>
            <a:endParaRPr lang="zh-CN" altLang="en-US" sz="1600" b="1" dirty="0"/>
          </a:p>
        </p:txBody>
      </p:sp>
      <p:sp>
        <p:nvSpPr>
          <p:cNvPr id="13" name="矩形 12"/>
          <p:cNvSpPr/>
          <p:nvPr/>
        </p:nvSpPr>
        <p:spPr>
          <a:xfrm rot="2700000">
            <a:off x="8493678" y="2565514"/>
            <a:ext cx="2343504" cy="230545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5" name="矩形 14"/>
          <p:cNvSpPr/>
          <p:nvPr/>
        </p:nvSpPr>
        <p:spPr>
          <a:xfrm>
            <a:off x="8827770" y="1731645"/>
            <a:ext cx="1847215" cy="39878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sz="2000" b="1" dirty="0"/>
              <a:t>Contact info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368055" y="2762467"/>
            <a:ext cx="2594750" cy="2634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14000"/>
              </a:lnSpc>
            </a:pPr>
            <a:endParaRPr lang="en-US" altLang="zh-CN" sz="1200" b="1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  <a:p>
            <a:pPr algn="ctr">
              <a:lnSpc>
                <a:spcPct val="114000"/>
              </a:lnSpc>
            </a:pPr>
            <a:r>
              <a:rPr lang="en-US" altLang="zh-CN" sz="1400" b="1" dirty="0" err="1">
                <a:latin typeface="+mj-lt"/>
                <a:cs typeface="+mj-lt"/>
              </a:rPr>
              <a:t>ADD:Xiangyang</a:t>
            </a:r>
            <a:r>
              <a:rPr lang="en-US" altLang="zh-CN" sz="1400" b="1" dirty="0">
                <a:latin typeface="+mj-lt"/>
                <a:cs typeface="+mj-lt"/>
              </a:rPr>
              <a:t> Industrial </a:t>
            </a:r>
            <a:r>
              <a:rPr lang="en-US" altLang="zh-CN" sz="1400" b="1" dirty="0" err="1">
                <a:latin typeface="+mj-lt"/>
                <a:cs typeface="+mj-lt"/>
              </a:rPr>
              <a:t>Zone,Yueqing,Zhejiang</a:t>
            </a:r>
            <a:r>
              <a:rPr lang="en-US" altLang="zh-CN" sz="1400" b="1" dirty="0">
                <a:latin typeface="+mj-lt"/>
                <a:cs typeface="+mj-lt"/>
              </a:rPr>
              <a:t> </a:t>
            </a:r>
            <a:endParaRPr lang="zh-CN" altLang="en-US" sz="1400" b="1" dirty="0">
              <a:latin typeface="+mj-lt"/>
              <a:cs typeface="+mj-lt"/>
            </a:endParaRPr>
          </a:p>
          <a:p>
            <a:pPr algn="ctr">
              <a:lnSpc>
                <a:spcPct val="114000"/>
              </a:lnSpc>
            </a:pPr>
            <a:r>
              <a:rPr lang="en-US" altLang="zh-CN" sz="1400" b="1" dirty="0">
                <a:latin typeface="+mj-lt"/>
                <a:ea typeface="+mj-ea"/>
                <a:cs typeface="+mj-lt"/>
              </a:rPr>
              <a:t>Web: www.farady.cn</a:t>
            </a:r>
          </a:p>
          <a:p>
            <a:pPr algn="ctr">
              <a:lnSpc>
                <a:spcPct val="114000"/>
              </a:lnSpc>
            </a:pPr>
            <a:r>
              <a:rPr lang="en-US" altLang="zh-CN" sz="1400" b="1" dirty="0">
                <a:latin typeface="+mj-lt"/>
                <a:ea typeface="+mj-ea"/>
                <a:cs typeface="+mj-lt"/>
              </a:rPr>
              <a:t>www.farady-electric.com</a:t>
            </a:r>
          </a:p>
          <a:p>
            <a:pPr algn="ctr">
              <a:lnSpc>
                <a:spcPct val="114000"/>
              </a:lnSpc>
            </a:pPr>
            <a:r>
              <a:rPr lang="en-US" altLang="zh-CN" sz="1400" b="1" dirty="0">
                <a:latin typeface="+mj-lt"/>
                <a:ea typeface="+mj-ea"/>
                <a:cs typeface="+mj-lt"/>
              </a:rPr>
              <a:t>Email: info@farady.cn</a:t>
            </a:r>
          </a:p>
          <a:p>
            <a:pPr algn="ctr">
              <a:lnSpc>
                <a:spcPct val="114000"/>
              </a:lnSpc>
            </a:pPr>
            <a:r>
              <a:rPr lang="en-US" altLang="zh-CN" sz="1400" b="1" dirty="0">
                <a:latin typeface="+mj-lt"/>
                <a:ea typeface="+mj-ea"/>
                <a:cs typeface="+mj-lt"/>
              </a:rPr>
              <a:t>TEL:0577-61722510</a:t>
            </a:r>
          </a:p>
          <a:p>
            <a:pPr algn="ctr">
              <a:lnSpc>
                <a:spcPct val="114000"/>
              </a:lnSpc>
            </a:pPr>
            <a:r>
              <a:rPr lang="en-US" altLang="zh-CN" sz="1400" b="1" dirty="0">
                <a:latin typeface="+mj-lt"/>
                <a:ea typeface="+mj-ea"/>
                <a:cs typeface="+mj-lt"/>
              </a:rPr>
              <a:t>FAX: 0577-6177257</a:t>
            </a:r>
          </a:p>
          <a:p>
            <a:pPr algn="ctr">
              <a:lnSpc>
                <a:spcPct val="114000"/>
              </a:lnSpc>
            </a:pPr>
            <a:endParaRPr lang="en-US" altLang="zh-CN" sz="1200" b="1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  <a:p>
            <a:pPr algn="ctr">
              <a:lnSpc>
                <a:spcPct val="114000"/>
              </a:lnSpc>
            </a:pPr>
            <a:endParaRPr lang="en-US" altLang="zh-CN" sz="1200" b="1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  <a:p>
            <a:pPr algn="ctr">
              <a:lnSpc>
                <a:spcPct val="114000"/>
              </a:lnSpc>
            </a:pPr>
            <a:endParaRPr lang="en-US" altLang="zh-CN" sz="1200" b="1" dirty="0">
              <a:solidFill>
                <a:schemeClr val="bg1"/>
              </a:solidFill>
              <a:latin typeface="Century Gothic" panose="020B0502020202020204" pitchFamily="34" charset="0"/>
              <a:ea typeface="+mj-ea"/>
            </a:endParaRPr>
          </a:p>
        </p:txBody>
      </p:sp>
      <p:sp>
        <p:nvSpPr>
          <p:cNvPr id="31" name="矩形 30"/>
          <p:cNvSpPr/>
          <p:nvPr/>
        </p:nvSpPr>
        <p:spPr>
          <a:xfrm rot="2700000">
            <a:off x="3766730" y="2247900"/>
            <a:ext cx="1132159" cy="1132160"/>
          </a:xfrm>
          <a:prstGeom prst="rect">
            <a:avLst/>
          </a:prstGeom>
          <a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2" name="矩形 31"/>
          <p:cNvSpPr/>
          <p:nvPr/>
        </p:nvSpPr>
        <p:spPr>
          <a:xfrm rot="2700000">
            <a:off x="7293110" y="2247900"/>
            <a:ext cx="1132159" cy="1132160"/>
          </a:xfrm>
          <a:prstGeom prst="rect">
            <a:avLst/>
          </a:prstGeom>
          <a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3" name="矩形 32"/>
          <p:cNvSpPr/>
          <p:nvPr/>
        </p:nvSpPr>
        <p:spPr>
          <a:xfrm rot="2700000">
            <a:off x="3766730" y="4125802"/>
            <a:ext cx="1132159" cy="1132160"/>
          </a:xfrm>
          <a:prstGeom prst="rect">
            <a:avLst/>
          </a:prstGeo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34" name="矩形 33"/>
          <p:cNvSpPr/>
          <p:nvPr/>
        </p:nvSpPr>
        <p:spPr>
          <a:xfrm rot="2700000">
            <a:off x="7293110" y="4125802"/>
            <a:ext cx="1132159" cy="1132160"/>
          </a:xfrm>
          <a:prstGeom prst="rect">
            <a:avLst/>
          </a:prstGeom>
          <a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1542429" y="353363"/>
            <a:ext cx="4088649" cy="838824"/>
            <a:chOff x="8386921" y="1862865"/>
            <a:chExt cx="4088649" cy="838824"/>
          </a:xfrm>
        </p:grpSpPr>
        <p:sp>
          <p:nvSpPr>
            <p:cNvPr id="20" name="矩形 19"/>
            <p:cNvSpPr/>
            <p:nvPr/>
          </p:nvSpPr>
          <p:spPr>
            <a:xfrm>
              <a:off x="8386922" y="1862865"/>
              <a:ext cx="3415788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u="sng" dirty="0">
                  <a:solidFill>
                    <a:schemeClr val="accent1"/>
                  </a:solidFill>
                </a:rPr>
                <a:t>About Us</a:t>
              </a:r>
              <a:endParaRPr lang="zh-CN" altLang="en-US" sz="3200" b="1" u="sng" dirty="0">
                <a:solidFill>
                  <a:schemeClr val="accent1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386921" y="2416546"/>
              <a:ext cx="4088649" cy="2851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sz="1200" dirty="0"/>
                <a:t>Basic information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735" y="5391785"/>
            <a:ext cx="942975" cy="9429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8" grpId="0" animBg="1"/>
      <p:bldP spid="10" grpId="0"/>
      <p:bldP spid="11" grpId="0"/>
      <p:bldP spid="13" grpId="0" animBg="1"/>
      <p:bldP spid="15" grpId="0"/>
      <p:bldP spid="16" grpId="0"/>
      <p:bldP spid="31" grpId="0" animBg="1"/>
      <p:bldP spid="32" grpId="0" animBg="1"/>
      <p:bldP spid="33" grpId="0" animBg="1"/>
      <p:bldP spid="3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945313" y="2080127"/>
            <a:ext cx="7577818" cy="459901"/>
            <a:chOff x="8654774" y="2216893"/>
            <a:chExt cx="3995556" cy="459901"/>
          </a:xfrm>
        </p:grpSpPr>
        <p:sp>
          <p:nvSpPr>
            <p:cNvPr id="12" name="矩形 11"/>
            <p:cNvSpPr/>
            <p:nvPr/>
          </p:nvSpPr>
          <p:spPr>
            <a:xfrm>
              <a:off x="8654774" y="2252062"/>
              <a:ext cx="1254526" cy="4247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思源宋体 CN SemiBold" pitchFamily="18" charset="-122"/>
                  <a:ea typeface="思源宋体 CN SemiBold" pitchFamily="18" charset="-122"/>
                </a:rPr>
                <a:t>MISSION</a:t>
              </a:r>
              <a:endParaRPr lang="zh-CN" altLang="en-US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思源宋体 CN SemiBold" pitchFamily="18" charset="-122"/>
                <a:ea typeface="思源宋体 CN SemiBold" pitchFamily="18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0114656" y="2216893"/>
              <a:ext cx="2535674" cy="317074"/>
            </a:xfrm>
            <a:prstGeom prst="rect">
              <a:avLst/>
            </a:prstGeom>
            <a:noFill/>
            <a:effectLst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>
                <a:lnSpc>
                  <a:spcPct val="114000"/>
                </a:lnSpc>
              </a:pPr>
              <a:r>
                <a:rPr lang="en-US" sz="1400" b="1" cap="all" dirty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2700" stA="50000" endPos="50000" dist="5000" dir="5400000" sy="-100000" rotWithShape="0"/>
                  </a:effectLst>
                </a:rPr>
                <a:t>Change made in </a:t>
              </a:r>
              <a:r>
                <a:rPr lang="en-US" sz="1400" b="1" cap="all" dirty="0" err="1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2700" stA="50000" endPos="50000" dist="5000" dir="5400000" sy="-100000" rotWithShape="0"/>
                  </a:effectLst>
                </a:rPr>
                <a:t>china</a:t>
              </a:r>
              <a:r>
                <a:rPr lang="en-US" sz="1400" b="1" cap="all" dirty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2700" stA="50000" endPos="50000" dist="5000" dir="5400000" sy="-100000" rotWithShape="0"/>
                  </a:effectLst>
                </a:rPr>
                <a:t> to wisdom of </a:t>
              </a:r>
              <a:r>
                <a:rPr lang="en-US" sz="1400" b="1" cap="all" dirty="0" err="1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2700" stA="50000" endPos="50000" dist="5000" dir="5400000" sy="-100000" rotWithShape="0"/>
                  </a:effectLst>
                </a:rPr>
                <a:t>chiina</a:t>
              </a:r>
              <a:r>
                <a:rPr lang="en-US" sz="1400" b="1" cap="all" dirty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12700" stA="50000" endPos="50000" dist="5000" dir="5400000" sy="-100000" rotWithShape="0"/>
                  </a:effectLst>
                </a:rPr>
                <a:t> </a:t>
              </a:r>
              <a:endParaRPr lang="en-US" altLang="zh-CN" sz="1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50000" endPos="50000" dist="5000" dir="5400000" sy="-100000" rotWithShape="0"/>
                </a:effectLst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52333" y="3298311"/>
            <a:ext cx="7682653" cy="523220"/>
            <a:chOff x="8619651" y="2207410"/>
            <a:chExt cx="4182752" cy="523220"/>
          </a:xfrm>
        </p:grpSpPr>
        <p:sp>
          <p:nvSpPr>
            <p:cNvPr id="26" name="矩形 25"/>
            <p:cNvSpPr/>
            <p:nvPr/>
          </p:nvSpPr>
          <p:spPr>
            <a:xfrm>
              <a:off x="8619651" y="2226661"/>
              <a:ext cx="1369052" cy="4247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思源宋体 CN SemiBold" pitchFamily="18" charset="-122"/>
                  <a:ea typeface="思源宋体 CN SemiBold" pitchFamily="18" charset="-122"/>
                </a:rPr>
                <a:t>VISION</a:t>
              </a:r>
              <a:endParaRPr lang="zh-CN" altLang="en-US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思源宋体 CN SemiBold" pitchFamily="18" charset="-122"/>
                <a:ea typeface="思源宋体 CN SemiBold" pitchFamily="18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182306" y="2207410"/>
              <a:ext cx="2620097" cy="523220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1400" b="1" cap="all" dirty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rPr>
                <a:t>Committed to be world class M.V. solution provider </a:t>
              </a:r>
              <a:endParaRPr lang="zh-CN" altLang="en-US" sz="1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1542429" y="353363"/>
            <a:ext cx="4088649" cy="838824"/>
            <a:chOff x="8386921" y="1862865"/>
            <a:chExt cx="4088649" cy="838824"/>
          </a:xfrm>
        </p:grpSpPr>
        <p:sp>
          <p:nvSpPr>
            <p:cNvPr id="36" name="矩形 35"/>
            <p:cNvSpPr/>
            <p:nvPr/>
          </p:nvSpPr>
          <p:spPr>
            <a:xfrm>
              <a:off x="8386922" y="1862865"/>
              <a:ext cx="3415788" cy="68326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u="sng" dirty="0">
                  <a:solidFill>
                    <a:schemeClr val="accent1"/>
                  </a:solidFill>
                </a:rPr>
                <a:t>Our value</a:t>
              </a:r>
              <a:endParaRPr lang="zh-CN" altLang="en-US" sz="3200" b="1" u="sng" dirty="0">
                <a:solidFill>
                  <a:schemeClr val="accent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386921" y="2416546"/>
              <a:ext cx="4088649" cy="28514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en-US" sz="1200" dirty="0"/>
                <a:t>What made us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89001" y="1892038"/>
            <a:ext cx="2590800" cy="3595682"/>
            <a:chOff x="4800601" y="2086772"/>
            <a:chExt cx="2590800" cy="3595682"/>
          </a:xfrm>
        </p:grpSpPr>
        <p:sp>
          <p:nvSpPr>
            <p:cNvPr id="39" name="任意多边形: 形状 32"/>
            <p:cNvSpPr/>
            <p:nvPr/>
          </p:nvSpPr>
          <p:spPr>
            <a:xfrm>
              <a:off x="4842850" y="3974631"/>
              <a:ext cx="263669" cy="624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3"/>
            <p:cNvSpPr/>
            <p:nvPr/>
          </p:nvSpPr>
          <p:spPr>
            <a:xfrm>
              <a:off x="7106814" y="3974631"/>
              <a:ext cx="263677" cy="624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34"/>
            <p:cNvSpPr/>
            <p:nvPr/>
          </p:nvSpPr>
          <p:spPr>
            <a:xfrm>
              <a:off x="4811889" y="3995588"/>
              <a:ext cx="2579512" cy="1686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1" h="21600" extrusionOk="0">
                  <a:moveTo>
                    <a:pt x="811" y="0"/>
                  </a:moveTo>
                  <a:cubicBezTo>
                    <a:pt x="636" y="151"/>
                    <a:pt x="167" y="604"/>
                    <a:pt x="157" y="1181"/>
                  </a:cubicBezTo>
                  <a:cubicBezTo>
                    <a:pt x="104" y="4280"/>
                    <a:pt x="0" y="11319"/>
                    <a:pt x="0" y="11319"/>
                  </a:cubicBezTo>
                  <a:lnTo>
                    <a:pt x="1" y="11319"/>
                  </a:lnTo>
                  <a:cubicBezTo>
                    <a:pt x="0" y="12451"/>
                    <a:pt x="657" y="14139"/>
                    <a:pt x="2256" y="15337"/>
                  </a:cubicBezTo>
                  <a:lnTo>
                    <a:pt x="5998" y="18237"/>
                  </a:lnTo>
                  <a:lnTo>
                    <a:pt x="5995" y="18244"/>
                  </a:lnTo>
                  <a:lnTo>
                    <a:pt x="10099" y="21566"/>
                  </a:lnTo>
                  <a:cubicBezTo>
                    <a:pt x="10099" y="21567"/>
                    <a:pt x="10099" y="21600"/>
                    <a:pt x="10099" y="21600"/>
                  </a:cubicBezTo>
                  <a:lnTo>
                    <a:pt x="10119" y="21582"/>
                  </a:lnTo>
                  <a:lnTo>
                    <a:pt x="10141" y="21600"/>
                  </a:lnTo>
                  <a:cubicBezTo>
                    <a:pt x="10141" y="21600"/>
                    <a:pt x="10141" y="21567"/>
                    <a:pt x="10141" y="21566"/>
                  </a:cubicBezTo>
                  <a:lnTo>
                    <a:pt x="14244" y="18244"/>
                  </a:lnTo>
                  <a:lnTo>
                    <a:pt x="14242" y="18237"/>
                  </a:lnTo>
                  <a:lnTo>
                    <a:pt x="17984" y="15337"/>
                  </a:lnTo>
                  <a:cubicBezTo>
                    <a:pt x="19583" y="14138"/>
                    <a:pt x="20241" y="12451"/>
                    <a:pt x="20239" y="11319"/>
                  </a:cubicBezTo>
                  <a:lnTo>
                    <a:pt x="20240" y="11319"/>
                  </a:lnTo>
                  <a:cubicBezTo>
                    <a:pt x="20240" y="11319"/>
                    <a:pt x="20136" y="4280"/>
                    <a:pt x="20083" y="1181"/>
                  </a:cubicBezTo>
                  <a:cubicBezTo>
                    <a:pt x="20073" y="605"/>
                    <a:pt x="19604" y="151"/>
                    <a:pt x="19429" y="0"/>
                  </a:cubicBezTo>
                  <a:cubicBezTo>
                    <a:pt x="19771" y="330"/>
                    <a:pt x="20920" y="1833"/>
                    <a:pt x="17465" y="4736"/>
                  </a:cubicBezTo>
                  <a:lnTo>
                    <a:pt x="13405" y="8002"/>
                  </a:lnTo>
                  <a:lnTo>
                    <a:pt x="13405" y="8009"/>
                  </a:lnTo>
                  <a:lnTo>
                    <a:pt x="10118" y="10651"/>
                  </a:lnTo>
                  <a:lnTo>
                    <a:pt x="6834" y="8009"/>
                  </a:lnTo>
                  <a:lnTo>
                    <a:pt x="6835" y="8002"/>
                  </a:lnTo>
                  <a:lnTo>
                    <a:pt x="2775" y="4736"/>
                  </a:lnTo>
                  <a:cubicBezTo>
                    <a:pt x="-680" y="1833"/>
                    <a:pt x="469" y="330"/>
                    <a:pt x="811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35"/>
            <p:cNvSpPr/>
            <p:nvPr/>
          </p:nvSpPr>
          <p:spPr>
            <a:xfrm>
              <a:off x="4842850" y="3025099"/>
              <a:ext cx="263669" cy="624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1"/>
                    <a:pt x="666" y="3703"/>
                  </a:cubicBezTo>
                  <a:cubicBezTo>
                    <a:pt x="1062" y="2183"/>
                    <a:pt x="7893" y="576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36"/>
            <p:cNvSpPr/>
            <p:nvPr/>
          </p:nvSpPr>
          <p:spPr>
            <a:xfrm>
              <a:off x="7106814" y="3025099"/>
              <a:ext cx="263677" cy="624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1"/>
                    <a:pt x="20531" y="3703"/>
                  </a:cubicBezTo>
                  <a:cubicBezTo>
                    <a:pt x="20137" y="2183"/>
                    <a:pt x="13303" y="576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37"/>
            <p:cNvSpPr/>
            <p:nvPr/>
          </p:nvSpPr>
          <p:spPr>
            <a:xfrm>
              <a:off x="4811889" y="3040685"/>
              <a:ext cx="2579512" cy="16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7"/>
                    <a:pt x="151" y="1247"/>
                  </a:cubicBezTo>
                  <a:cubicBezTo>
                    <a:pt x="99" y="4336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1"/>
                    <a:pt x="2157" y="15357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7"/>
                  </a:lnTo>
                  <a:cubicBezTo>
                    <a:pt x="18727" y="14161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6"/>
                    <a:pt x="19205" y="1247"/>
                  </a:cubicBezTo>
                  <a:cubicBezTo>
                    <a:pt x="19194" y="547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3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38"/>
            <p:cNvSpPr/>
            <p:nvPr/>
          </p:nvSpPr>
          <p:spPr>
            <a:xfrm>
              <a:off x="4814630" y="2086772"/>
              <a:ext cx="263669" cy="624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7" h="21399" extrusionOk="0">
                  <a:moveTo>
                    <a:pt x="21197" y="21399"/>
                  </a:moveTo>
                  <a:lnTo>
                    <a:pt x="136" y="21399"/>
                  </a:lnTo>
                  <a:cubicBezTo>
                    <a:pt x="136" y="21399"/>
                    <a:pt x="-403" y="7800"/>
                    <a:pt x="666" y="3703"/>
                  </a:cubicBezTo>
                  <a:cubicBezTo>
                    <a:pt x="1062" y="2183"/>
                    <a:pt x="7893" y="577"/>
                    <a:pt x="8951" y="361"/>
                  </a:cubicBezTo>
                  <a:cubicBezTo>
                    <a:pt x="11711" y="-201"/>
                    <a:pt x="21197" y="61"/>
                    <a:pt x="21197" y="61"/>
                  </a:cubicBezTo>
                  <a:cubicBezTo>
                    <a:pt x="21197" y="61"/>
                    <a:pt x="21197" y="21399"/>
                    <a:pt x="21197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39"/>
            <p:cNvSpPr/>
            <p:nvPr/>
          </p:nvSpPr>
          <p:spPr>
            <a:xfrm>
              <a:off x="7101170" y="2086772"/>
              <a:ext cx="263677" cy="624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6" h="21399" extrusionOk="0">
                  <a:moveTo>
                    <a:pt x="0" y="21399"/>
                  </a:moveTo>
                  <a:lnTo>
                    <a:pt x="21060" y="21399"/>
                  </a:lnTo>
                  <a:cubicBezTo>
                    <a:pt x="21060" y="21399"/>
                    <a:pt x="21600" y="7800"/>
                    <a:pt x="20531" y="3703"/>
                  </a:cubicBezTo>
                  <a:cubicBezTo>
                    <a:pt x="20137" y="2183"/>
                    <a:pt x="13303" y="577"/>
                    <a:pt x="12246" y="361"/>
                  </a:cubicBezTo>
                  <a:cubicBezTo>
                    <a:pt x="9485" y="-201"/>
                    <a:pt x="0" y="61"/>
                    <a:pt x="0" y="61"/>
                  </a:cubicBezTo>
                  <a:cubicBezTo>
                    <a:pt x="0" y="61"/>
                    <a:pt x="0" y="21399"/>
                    <a:pt x="0" y="2139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0"/>
            <p:cNvSpPr/>
            <p:nvPr/>
          </p:nvSpPr>
          <p:spPr>
            <a:xfrm>
              <a:off x="4800601" y="2102362"/>
              <a:ext cx="2579512" cy="169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56" h="21600" extrusionOk="0">
                  <a:moveTo>
                    <a:pt x="852" y="0"/>
                  </a:moveTo>
                  <a:cubicBezTo>
                    <a:pt x="852" y="0"/>
                    <a:pt x="162" y="545"/>
                    <a:pt x="151" y="1245"/>
                  </a:cubicBezTo>
                  <a:cubicBezTo>
                    <a:pt x="99" y="4334"/>
                    <a:pt x="0" y="11352"/>
                    <a:pt x="0" y="11352"/>
                  </a:cubicBezTo>
                  <a:lnTo>
                    <a:pt x="1" y="11352"/>
                  </a:lnTo>
                  <a:cubicBezTo>
                    <a:pt x="0" y="12480"/>
                    <a:pt x="629" y="14164"/>
                    <a:pt x="2157" y="15359"/>
                  </a:cubicBezTo>
                  <a:lnTo>
                    <a:pt x="5736" y="18248"/>
                  </a:lnTo>
                  <a:lnTo>
                    <a:pt x="5733" y="18254"/>
                  </a:lnTo>
                  <a:lnTo>
                    <a:pt x="9657" y="21566"/>
                  </a:lnTo>
                  <a:cubicBezTo>
                    <a:pt x="9657" y="21567"/>
                    <a:pt x="9657" y="21600"/>
                    <a:pt x="9657" y="21600"/>
                  </a:cubicBezTo>
                  <a:lnTo>
                    <a:pt x="9677" y="21582"/>
                  </a:lnTo>
                  <a:lnTo>
                    <a:pt x="9699" y="21600"/>
                  </a:lnTo>
                  <a:cubicBezTo>
                    <a:pt x="9699" y="21600"/>
                    <a:pt x="9699" y="21567"/>
                    <a:pt x="9699" y="21566"/>
                  </a:cubicBezTo>
                  <a:lnTo>
                    <a:pt x="13621" y="18254"/>
                  </a:lnTo>
                  <a:lnTo>
                    <a:pt x="13620" y="18248"/>
                  </a:lnTo>
                  <a:lnTo>
                    <a:pt x="17199" y="15359"/>
                  </a:lnTo>
                  <a:cubicBezTo>
                    <a:pt x="18727" y="14164"/>
                    <a:pt x="19356" y="12480"/>
                    <a:pt x="19355" y="11352"/>
                  </a:cubicBezTo>
                  <a:lnTo>
                    <a:pt x="19356" y="11352"/>
                  </a:lnTo>
                  <a:cubicBezTo>
                    <a:pt x="19356" y="11352"/>
                    <a:pt x="19257" y="4334"/>
                    <a:pt x="19205" y="1245"/>
                  </a:cubicBezTo>
                  <a:cubicBezTo>
                    <a:pt x="19194" y="545"/>
                    <a:pt x="18502" y="0"/>
                    <a:pt x="18502" y="0"/>
                  </a:cubicBezTo>
                  <a:cubicBezTo>
                    <a:pt x="18502" y="0"/>
                    <a:pt x="20478" y="1482"/>
                    <a:pt x="16702" y="4789"/>
                  </a:cubicBezTo>
                  <a:lnTo>
                    <a:pt x="12819" y="8044"/>
                  </a:lnTo>
                  <a:lnTo>
                    <a:pt x="12819" y="8051"/>
                  </a:lnTo>
                  <a:lnTo>
                    <a:pt x="9677" y="10685"/>
                  </a:lnTo>
                  <a:lnTo>
                    <a:pt x="6535" y="8051"/>
                  </a:lnTo>
                  <a:lnTo>
                    <a:pt x="6537" y="8044"/>
                  </a:lnTo>
                  <a:lnTo>
                    <a:pt x="2654" y="4789"/>
                  </a:lnTo>
                  <a:cubicBezTo>
                    <a:pt x="-1122" y="1482"/>
                    <a:pt x="852" y="0"/>
                    <a:pt x="852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822802" y="4420651"/>
            <a:ext cx="7686445" cy="523220"/>
            <a:chOff x="8734056" y="2203684"/>
            <a:chExt cx="7686445" cy="523220"/>
          </a:xfrm>
        </p:grpSpPr>
        <p:sp>
          <p:nvSpPr>
            <p:cNvPr id="52" name="矩形 51"/>
            <p:cNvSpPr/>
            <p:nvPr/>
          </p:nvSpPr>
          <p:spPr>
            <a:xfrm>
              <a:off x="8734056" y="2243594"/>
              <a:ext cx="2577998" cy="42473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latin typeface="思源宋体 CN SemiBold" pitchFamily="18" charset="-122"/>
                  <a:ea typeface="思源宋体 CN SemiBold" pitchFamily="18" charset="-122"/>
                </a:rPr>
                <a:t>VALUES</a:t>
              </a:r>
              <a:endParaRPr lang="zh-CN" altLang="en-US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思源宋体 CN SemiBold" pitchFamily="18" charset="-122"/>
                <a:ea typeface="思源宋体 CN SemiBold" pitchFamily="18" charset="-122"/>
              </a:endParaRPr>
            </a:p>
          </p:txBody>
        </p:sp>
        <p:sp>
          <p:nvSpPr>
            <p:cNvPr id="53" name="文本框 26"/>
            <p:cNvSpPr txBox="1"/>
            <p:nvPr/>
          </p:nvSpPr>
          <p:spPr>
            <a:xfrm>
              <a:off x="11650720" y="2203684"/>
              <a:ext cx="4769781" cy="523220"/>
            </a:xfrm>
            <a:prstGeom prst="rect">
              <a:avLst/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1400" b="1" cap="all" dirty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rPr>
                <a:t>pragmatism, innovation, efficiency, and responsibility</a:t>
              </a:r>
              <a:endParaRPr lang="zh-CN" altLang="en-US" sz="1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 bwMode="auto">
          <a:xfrm>
            <a:off x="1748829" y="2235261"/>
            <a:ext cx="8609676" cy="3125138"/>
          </a:xfrm>
          <a:custGeom>
            <a:avLst/>
            <a:gdLst>
              <a:gd name="connsiteX0" fmla="*/ 1374139 w 7768945"/>
              <a:gd name="connsiteY0" fmla="*/ 0 h 2819970"/>
              <a:gd name="connsiteX1" fmla="*/ 1409986 w 7768945"/>
              <a:gd name="connsiteY1" fmla="*/ 0 h 2819970"/>
              <a:gd name="connsiteX2" fmla="*/ 1447671 w 7768945"/>
              <a:gd name="connsiteY2" fmla="*/ 0 h 2819970"/>
              <a:gd name="connsiteX3" fmla="*/ 1483519 w 7768945"/>
              <a:gd name="connsiteY3" fmla="*/ 1838 h 2819970"/>
              <a:gd name="connsiteX4" fmla="*/ 1518446 w 7768945"/>
              <a:gd name="connsiteY4" fmla="*/ 3677 h 2819970"/>
              <a:gd name="connsiteX5" fmla="*/ 1555212 w 7768945"/>
              <a:gd name="connsiteY5" fmla="*/ 6434 h 2819970"/>
              <a:gd name="connsiteX6" fmla="*/ 1590140 w 7768945"/>
              <a:gd name="connsiteY6" fmla="*/ 11030 h 2819970"/>
              <a:gd name="connsiteX7" fmla="*/ 1625987 w 7768945"/>
              <a:gd name="connsiteY7" fmla="*/ 16545 h 2819970"/>
              <a:gd name="connsiteX8" fmla="*/ 1659996 w 7768945"/>
              <a:gd name="connsiteY8" fmla="*/ 21141 h 2819970"/>
              <a:gd name="connsiteX9" fmla="*/ 1694005 w 7768945"/>
              <a:gd name="connsiteY9" fmla="*/ 28494 h 2819970"/>
              <a:gd name="connsiteX10" fmla="*/ 1728933 w 7768945"/>
              <a:gd name="connsiteY10" fmla="*/ 35847 h 2819970"/>
              <a:gd name="connsiteX11" fmla="*/ 1762942 w 7768945"/>
              <a:gd name="connsiteY11" fmla="*/ 44120 h 2819970"/>
              <a:gd name="connsiteX12" fmla="*/ 1796032 w 7768945"/>
              <a:gd name="connsiteY12" fmla="*/ 54230 h 2819970"/>
              <a:gd name="connsiteX13" fmla="*/ 1829121 w 7768945"/>
              <a:gd name="connsiteY13" fmla="*/ 63422 h 2819970"/>
              <a:gd name="connsiteX14" fmla="*/ 1863130 w 7768945"/>
              <a:gd name="connsiteY14" fmla="*/ 74452 h 2819970"/>
              <a:gd name="connsiteX15" fmla="*/ 1895301 w 7768945"/>
              <a:gd name="connsiteY15" fmla="*/ 85482 h 2819970"/>
              <a:gd name="connsiteX16" fmla="*/ 1927471 w 7768945"/>
              <a:gd name="connsiteY16" fmla="*/ 98350 h 2819970"/>
              <a:gd name="connsiteX17" fmla="*/ 1959641 w 7768945"/>
              <a:gd name="connsiteY17" fmla="*/ 110299 h 2819970"/>
              <a:gd name="connsiteX18" fmla="*/ 1990893 w 7768945"/>
              <a:gd name="connsiteY18" fmla="*/ 124086 h 2819970"/>
              <a:gd name="connsiteX19" fmla="*/ 2021225 w 7768945"/>
              <a:gd name="connsiteY19" fmla="*/ 138793 h 2819970"/>
              <a:gd name="connsiteX20" fmla="*/ 2052476 w 7768945"/>
              <a:gd name="connsiteY20" fmla="*/ 153499 h 2819970"/>
              <a:gd name="connsiteX21" fmla="*/ 2081889 w 7768945"/>
              <a:gd name="connsiteY21" fmla="*/ 170044 h 2819970"/>
              <a:gd name="connsiteX22" fmla="*/ 2112221 w 7768945"/>
              <a:gd name="connsiteY22" fmla="*/ 187508 h 2819970"/>
              <a:gd name="connsiteX23" fmla="*/ 2141634 w 7768945"/>
              <a:gd name="connsiteY23" fmla="*/ 204053 h 2819970"/>
              <a:gd name="connsiteX24" fmla="*/ 2170128 w 7768945"/>
              <a:gd name="connsiteY24" fmla="*/ 222436 h 2819970"/>
              <a:gd name="connsiteX25" fmla="*/ 2198622 w 7768945"/>
              <a:gd name="connsiteY25" fmla="*/ 240819 h 2819970"/>
              <a:gd name="connsiteX26" fmla="*/ 2227116 w 7768945"/>
              <a:gd name="connsiteY26" fmla="*/ 259202 h 2819970"/>
              <a:gd name="connsiteX27" fmla="*/ 2253771 w 7768945"/>
              <a:gd name="connsiteY27" fmla="*/ 280343 h 2819970"/>
              <a:gd name="connsiteX28" fmla="*/ 2281346 w 7768945"/>
              <a:gd name="connsiteY28" fmla="*/ 300564 h 2819970"/>
              <a:gd name="connsiteX29" fmla="*/ 2308002 w 7768945"/>
              <a:gd name="connsiteY29" fmla="*/ 322624 h 2819970"/>
              <a:gd name="connsiteX30" fmla="*/ 2332819 w 7768945"/>
              <a:gd name="connsiteY30" fmla="*/ 343764 h 2819970"/>
              <a:gd name="connsiteX31" fmla="*/ 2358555 w 7768945"/>
              <a:gd name="connsiteY31" fmla="*/ 366743 h 2819970"/>
              <a:gd name="connsiteX32" fmla="*/ 2383372 w 7768945"/>
              <a:gd name="connsiteY32" fmla="*/ 388803 h 2819970"/>
              <a:gd name="connsiteX33" fmla="*/ 2407270 w 7768945"/>
              <a:gd name="connsiteY33" fmla="*/ 412701 h 2819970"/>
              <a:gd name="connsiteX34" fmla="*/ 2431169 w 7768945"/>
              <a:gd name="connsiteY34" fmla="*/ 436599 h 2819970"/>
              <a:gd name="connsiteX35" fmla="*/ 2455067 w 7768945"/>
              <a:gd name="connsiteY35" fmla="*/ 461416 h 2819970"/>
              <a:gd name="connsiteX36" fmla="*/ 2477126 w 7768945"/>
              <a:gd name="connsiteY36" fmla="*/ 487153 h 2819970"/>
              <a:gd name="connsiteX37" fmla="*/ 2498267 w 7768945"/>
              <a:gd name="connsiteY37" fmla="*/ 513808 h 2819970"/>
              <a:gd name="connsiteX38" fmla="*/ 2520327 w 7768945"/>
              <a:gd name="connsiteY38" fmla="*/ 539545 h 2819970"/>
              <a:gd name="connsiteX39" fmla="*/ 2540548 w 7768945"/>
              <a:gd name="connsiteY39" fmla="*/ 566200 h 2819970"/>
              <a:gd name="connsiteX40" fmla="*/ 2560770 w 7768945"/>
              <a:gd name="connsiteY40" fmla="*/ 593775 h 2819970"/>
              <a:gd name="connsiteX41" fmla="*/ 2580072 w 7768945"/>
              <a:gd name="connsiteY41" fmla="*/ 621349 h 2819970"/>
              <a:gd name="connsiteX42" fmla="*/ 2598455 w 7768945"/>
              <a:gd name="connsiteY42" fmla="*/ 649843 h 2819970"/>
              <a:gd name="connsiteX43" fmla="*/ 2615919 w 7768945"/>
              <a:gd name="connsiteY43" fmla="*/ 679256 h 2819970"/>
              <a:gd name="connsiteX44" fmla="*/ 2634302 w 7768945"/>
              <a:gd name="connsiteY44" fmla="*/ 708669 h 2819970"/>
              <a:gd name="connsiteX45" fmla="*/ 2650847 w 7768945"/>
              <a:gd name="connsiteY45" fmla="*/ 738082 h 2819970"/>
              <a:gd name="connsiteX46" fmla="*/ 2666473 w 7768945"/>
              <a:gd name="connsiteY46" fmla="*/ 768414 h 2819970"/>
              <a:gd name="connsiteX47" fmla="*/ 2682098 w 7768945"/>
              <a:gd name="connsiteY47" fmla="*/ 798747 h 2819970"/>
              <a:gd name="connsiteX48" fmla="*/ 2695886 w 7768945"/>
              <a:gd name="connsiteY48" fmla="*/ 829998 h 2819970"/>
              <a:gd name="connsiteX49" fmla="*/ 2709673 w 7768945"/>
              <a:gd name="connsiteY49" fmla="*/ 861249 h 2819970"/>
              <a:gd name="connsiteX50" fmla="*/ 2723460 w 7768945"/>
              <a:gd name="connsiteY50" fmla="*/ 892500 h 2819970"/>
              <a:gd name="connsiteX51" fmla="*/ 2734490 w 7768945"/>
              <a:gd name="connsiteY51" fmla="*/ 924671 h 2819970"/>
              <a:gd name="connsiteX52" fmla="*/ 2746439 w 7768945"/>
              <a:gd name="connsiteY52" fmla="*/ 956841 h 2819970"/>
              <a:gd name="connsiteX53" fmla="*/ 2757469 w 7768945"/>
              <a:gd name="connsiteY53" fmla="*/ 990850 h 2819970"/>
              <a:gd name="connsiteX54" fmla="*/ 2767580 w 7768945"/>
              <a:gd name="connsiteY54" fmla="*/ 1023940 h 2819970"/>
              <a:gd name="connsiteX55" fmla="*/ 2775852 w 7768945"/>
              <a:gd name="connsiteY55" fmla="*/ 1057029 h 2819970"/>
              <a:gd name="connsiteX56" fmla="*/ 2785044 w 7768945"/>
              <a:gd name="connsiteY56" fmla="*/ 1091957 h 2819970"/>
              <a:gd name="connsiteX57" fmla="*/ 2791478 w 7768945"/>
              <a:gd name="connsiteY57" fmla="*/ 1125966 h 2819970"/>
              <a:gd name="connsiteX58" fmla="*/ 2798831 w 7768945"/>
              <a:gd name="connsiteY58" fmla="*/ 1159975 h 2819970"/>
              <a:gd name="connsiteX59" fmla="*/ 2804346 w 7768945"/>
              <a:gd name="connsiteY59" fmla="*/ 1195822 h 2819970"/>
              <a:gd name="connsiteX60" fmla="*/ 2808942 w 7768945"/>
              <a:gd name="connsiteY60" fmla="*/ 1230750 h 2819970"/>
              <a:gd name="connsiteX61" fmla="*/ 2813538 w 7768945"/>
              <a:gd name="connsiteY61" fmla="*/ 1265678 h 2819970"/>
              <a:gd name="connsiteX62" fmla="*/ 2816295 w 7768945"/>
              <a:gd name="connsiteY62" fmla="*/ 1301525 h 2819970"/>
              <a:gd name="connsiteX63" fmla="*/ 2819053 w 7768945"/>
              <a:gd name="connsiteY63" fmla="*/ 1337372 h 2819970"/>
              <a:gd name="connsiteX64" fmla="*/ 2819972 w 7768945"/>
              <a:gd name="connsiteY64" fmla="*/ 1374138 h 2819970"/>
              <a:gd name="connsiteX65" fmla="*/ 2820891 w 7768945"/>
              <a:gd name="connsiteY65" fmla="*/ 1409985 h 2819970"/>
              <a:gd name="connsiteX66" fmla="*/ 2819971 w 7768945"/>
              <a:gd name="connsiteY66" fmla="*/ 1409985 h 2819970"/>
              <a:gd name="connsiteX67" fmla="*/ 2819971 w 7768945"/>
              <a:gd name="connsiteY67" fmla="*/ 1437560 h 2819970"/>
              <a:gd name="connsiteX68" fmla="*/ 2821810 w 7768945"/>
              <a:gd name="connsiteY68" fmla="*/ 1465134 h 2819970"/>
              <a:gd name="connsiteX69" fmla="*/ 2822729 w 7768945"/>
              <a:gd name="connsiteY69" fmla="*/ 1492709 h 2819970"/>
              <a:gd name="connsiteX70" fmla="*/ 2826405 w 7768945"/>
              <a:gd name="connsiteY70" fmla="*/ 1518446 h 2819970"/>
              <a:gd name="connsiteX71" fmla="*/ 2829163 w 7768945"/>
              <a:gd name="connsiteY71" fmla="*/ 1545101 h 2819970"/>
              <a:gd name="connsiteX72" fmla="*/ 2832839 w 7768945"/>
              <a:gd name="connsiteY72" fmla="*/ 1571757 h 2819970"/>
              <a:gd name="connsiteX73" fmla="*/ 2836516 w 7768945"/>
              <a:gd name="connsiteY73" fmla="*/ 1598412 h 2819970"/>
              <a:gd name="connsiteX74" fmla="*/ 2842031 w 7768945"/>
              <a:gd name="connsiteY74" fmla="*/ 1624148 h 2819970"/>
              <a:gd name="connsiteX75" fmla="*/ 2847546 w 7768945"/>
              <a:gd name="connsiteY75" fmla="*/ 1649885 h 2819970"/>
              <a:gd name="connsiteX76" fmla="*/ 2853061 w 7768945"/>
              <a:gd name="connsiteY76" fmla="*/ 1675621 h 2819970"/>
              <a:gd name="connsiteX77" fmla="*/ 2860414 w 7768945"/>
              <a:gd name="connsiteY77" fmla="*/ 1701358 h 2819970"/>
              <a:gd name="connsiteX78" fmla="*/ 2867767 w 7768945"/>
              <a:gd name="connsiteY78" fmla="*/ 1726175 h 2819970"/>
              <a:gd name="connsiteX79" fmla="*/ 2876040 w 7768945"/>
              <a:gd name="connsiteY79" fmla="*/ 1750992 h 2819970"/>
              <a:gd name="connsiteX80" fmla="*/ 2885231 w 7768945"/>
              <a:gd name="connsiteY80" fmla="*/ 1775809 h 2819970"/>
              <a:gd name="connsiteX81" fmla="*/ 2893504 w 7768945"/>
              <a:gd name="connsiteY81" fmla="*/ 1799707 h 2819970"/>
              <a:gd name="connsiteX82" fmla="*/ 2903614 w 7768945"/>
              <a:gd name="connsiteY82" fmla="*/ 1824524 h 2819970"/>
              <a:gd name="connsiteX83" fmla="*/ 2914644 w 7768945"/>
              <a:gd name="connsiteY83" fmla="*/ 1848422 h 2819970"/>
              <a:gd name="connsiteX84" fmla="*/ 2924755 w 7768945"/>
              <a:gd name="connsiteY84" fmla="*/ 1871401 h 2819970"/>
              <a:gd name="connsiteX85" fmla="*/ 2936704 w 7768945"/>
              <a:gd name="connsiteY85" fmla="*/ 1894380 h 2819970"/>
              <a:gd name="connsiteX86" fmla="*/ 2948653 w 7768945"/>
              <a:gd name="connsiteY86" fmla="*/ 1916440 h 2819970"/>
              <a:gd name="connsiteX87" fmla="*/ 2961521 w 7768945"/>
              <a:gd name="connsiteY87" fmla="*/ 1939419 h 2819970"/>
              <a:gd name="connsiteX88" fmla="*/ 2974389 w 7768945"/>
              <a:gd name="connsiteY88" fmla="*/ 1961479 h 2819970"/>
              <a:gd name="connsiteX89" fmla="*/ 2987258 w 7768945"/>
              <a:gd name="connsiteY89" fmla="*/ 1983538 h 2819970"/>
              <a:gd name="connsiteX90" fmla="*/ 3001964 w 7768945"/>
              <a:gd name="connsiteY90" fmla="*/ 2004679 h 2819970"/>
              <a:gd name="connsiteX91" fmla="*/ 3015751 w 7768945"/>
              <a:gd name="connsiteY91" fmla="*/ 2024900 h 2819970"/>
              <a:gd name="connsiteX92" fmla="*/ 3031377 w 7768945"/>
              <a:gd name="connsiteY92" fmla="*/ 2046960 h 2819970"/>
              <a:gd name="connsiteX93" fmla="*/ 3047003 w 7768945"/>
              <a:gd name="connsiteY93" fmla="*/ 2066262 h 2819970"/>
              <a:gd name="connsiteX94" fmla="*/ 3063547 w 7768945"/>
              <a:gd name="connsiteY94" fmla="*/ 2087403 h 2819970"/>
              <a:gd name="connsiteX95" fmla="*/ 3080092 w 7768945"/>
              <a:gd name="connsiteY95" fmla="*/ 2105786 h 2819970"/>
              <a:gd name="connsiteX96" fmla="*/ 3096637 w 7768945"/>
              <a:gd name="connsiteY96" fmla="*/ 2125088 h 2819970"/>
              <a:gd name="connsiteX97" fmla="*/ 3114101 w 7768945"/>
              <a:gd name="connsiteY97" fmla="*/ 2143472 h 2819970"/>
              <a:gd name="connsiteX98" fmla="*/ 3131565 w 7768945"/>
              <a:gd name="connsiteY98" fmla="*/ 2162774 h 2819970"/>
              <a:gd name="connsiteX99" fmla="*/ 3149948 w 7768945"/>
              <a:gd name="connsiteY99" fmla="*/ 2180238 h 2819970"/>
              <a:gd name="connsiteX100" fmla="*/ 3169250 w 7768945"/>
              <a:gd name="connsiteY100" fmla="*/ 2197702 h 2819970"/>
              <a:gd name="connsiteX101" fmla="*/ 3187633 w 7768945"/>
              <a:gd name="connsiteY101" fmla="*/ 2214247 h 2819970"/>
              <a:gd name="connsiteX102" fmla="*/ 3206936 w 7768945"/>
              <a:gd name="connsiteY102" fmla="*/ 2230791 h 2819970"/>
              <a:gd name="connsiteX103" fmla="*/ 3227157 w 7768945"/>
              <a:gd name="connsiteY103" fmla="*/ 2246417 h 2819970"/>
              <a:gd name="connsiteX104" fmla="*/ 3247379 w 7768945"/>
              <a:gd name="connsiteY104" fmla="*/ 2262043 h 2819970"/>
              <a:gd name="connsiteX105" fmla="*/ 3267600 w 7768945"/>
              <a:gd name="connsiteY105" fmla="*/ 2276749 h 2819970"/>
              <a:gd name="connsiteX106" fmla="*/ 3289660 w 7768945"/>
              <a:gd name="connsiteY106" fmla="*/ 2291456 h 2819970"/>
              <a:gd name="connsiteX107" fmla="*/ 3310800 w 7768945"/>
              <a:gd name="connsiteY107" fmla="*/ 2306162 h 2819970"/>
              <a:gd name="connsiteX108" fmla="*/ 3332860 w 7768945"/>
              <a:gd name="connsiteY108" fmla="*/ 2319030 h 2819970"/>
              <a:gd name="connsiteX109" fmla="*/ 3354001 w 7768945"/>
              <a:gd name="connsiteY109" fmla="*/ 2332818 h 2819970"/>
              <a:gd name="connsiteX110" fmla="*/ 3376979 w 7768945"/>
              <a:gd name="connsiteY110" fmla="*/ 2345686 h 2819970"/>
              <a:gd name="connsiteX111" fmla="*/ 3399039 w 7768945"/>
              <a:gd name="connsiteY111" fmla="*/ 2357635 h 2819970"/>
              <a:gd name="connsiteX112" fmla="*/ 3422937 w 7768945"/>
              <a:gd name="connsiteY112" fmla="*/ 2369584 h 2819970"/>
              <a:gd name="connsiteX113" fmla="*/ 3445916 w 7768945"/>
              <a:gd name="connsiteY113" fmla="*/ 2379695 h 2819970"/>
              <a:gd name="connsiteX114" fmla="*/ 3469814 w 7768945"/>
              <a:gd name="connsiteY114" fmla="*/ 2389805 h 2819970"/>
              <a:gd name="connsiteX115" fmla="*/ 3494631 w 7768945"/>
              <a:gd name="connsiteY115" fmla="*/ 2399916 h 2819970"/>
              <a:gd name="connsiteX116" fmla="*/ 3517610 w 7768945"/>
              <a:gd name="connsiteY116" fmla="*/ 2409108 h 2819970"/>
              <a:gd name="connsiteX117" fmla="*/ 3543347 w 7768945"/>
              <a:gd name="connsiteY117" fmla="*/ 2418299 h 2819970"/>
              <a:gd name="connsiteX118" fmla="*/ 3568164 w 7768945"/>
              <a:gd name="connsiteY118" fmla="*/ 2425652 h 2819970"/>
              <a:gd name="connsiteX119" fmla="*/ 3592981 w 7768945"/>
              <a:gd name="connsiteY119" fmla="*/ 2433006 h 2819970"/>
              <a:gd name="connsiteX120" fmla="*/ 3617798 w 7768945"/>
              <a:gd name="connsiteY120" fmla="*/ 2439440 h 2819970"/>
              <a:gd name="connsiteX121" fmla="*/ 3644454 w 7768945"/>
              <a:gd name="connsiteY121" fmla="*/ 2446793 h 2819970"/>
              <a:gd name="connsiteX122" fmla="*/ 3669271 w 7768945"/>
              <a:gd name="connsiteY122" fmla="*/ 2452308 h 2819970"/>
              <a:gd name="connsiteX123" fmla="*/ 3695926 w 7768945"/>
              <a:gd name="connsiteY123" fmla="*/ 2457823 h 2819970"/>
              <a:gd name="connsiteX124" fmla="*/ 3721663 w 7768945"/>
              <a:gd name="connsiteY124" fmla="*/ 2461499 h 2819970"/>
              <a:gd name="connsiteX125" fmla="*/ 3748318 w 7768945"/>
              <a:gd name="connsiteY125" fmla="*/ 2465176 h 2819970"/>
              <a:gd name="connsiteX126" fmla="*/ 3775893 w 7768945"/>
              <a:gd name="connsiteY126" fmla="*/ 2467934 h 2819970"/>
              <a:gd name="connsiteX127" fmla="*/ 3801629 w 7768945"/>
              <a:gd name="connsiteY127" fmla="*/ 2469772 h 2819970"/>
              <a:gd name="connsiteX128" fmla="*/ 3829204 w 7768945"/>
              <a:gd name="connsiteY128" fmla="*/ 2472529 h 2819970"/>
              <a:gd name="connsiteX129" fmla="*/ 3856779 w 7768945"/>
              <a:gd name="connsiteY129" fmla="*/ 2473448 h 2819970"/>
              <a:gd name="connsiteX130" fmla="*/ 3884353 w 7768945"/>
              <a:gd name="connsiteY130" fmla="*/ 2474368 h 2819970"/>
              <a:gd name="connsiteX131" fmla="*/ 3911928 w 7768945"/>
              <a:gd name="connsiteY131" fmla="*/ 2473448 h 2819970"/>
              <a:gd name="connsiteX132" fmla="*/ 3939503 w 7768945"/>
              <a:gd name="connsiteY132" fmla="*/ 2472529 h 2819970"/>
              <a:gd name="connsiteX133" fmla="*/ 3965239 w 7768945"/>
              <a:gd name="connsiteY133" fmla="*/ 2469772 h 2819970"/>
              <a:gd name="connsiteX134" fmla="*/ 3992814 w 7768945"/>
              <a:gd name="connsiteY134" fmla="*/ 2467934 h 2819970"/>
              <a:gd name="connsiteX135" fmla="*/ 4019469 w 7768945"/>
              <a:gd name="connsiteY135" fmla="*/ 2465176 h 2819970"/>
              <a:gd name="connsiteX136" fmla="*/ 4046125 w 7768945"/>
              <a:gd name="connsiteY136" fmla="*/ 2461499 h 2819970"/>
              <a:gd name="connsiteX137" fmla="*/ 4072780 w 7768945"/>
              <a:gd name="connsiteY137" fmla="*/ 2457823 h 2819970"/>
              <a:gd name="connsiteX138" fmla="*/ 4097597 w 7768945"/>
              <a:gd name="connsiteY138" fmla="*/ 2452308 h 2819970"/>
              <a:gd name="connsiteX139" fmla="*/ 4124253 w 7768945"/>
              <a:gd name="connsiteY139" fmla="*/ 2446793 h 2819970"/>
              <a:gd name="connsiteX140" fmla="*/ 4149989 w 7768945"/>
              <a:gd name="connsiteY140" fmla="*/ 2439440 h 2819970"/>
              <a:gd name="connsiteX141" fmla="*/ 4175726 w 7768945"/>
              <a:gd name="connsiteY141" fmla="*/ 2433006 h 2819970"/>
              <a:gd name="connsiteX142" fmla="*/ 4200543 w 7768945"/>
              <a:gd name="connsiteY142" fmla="*/ 2425652 h 2819970"/>
              <a:gd name="connsiteX143" fmla="*/ 4225360 w 7768945"/>
              <a:gd name="connsiteY143" fmla="*/ 2418299 h 2819970"/>
              <a:gd name="connsiteX144" fmla="*/ 4250177 w 7768945"/>
              <a:gd name="connsiteY144" fmla="*/ 2409108 h 2819970"/>
              <a:gd name="connsiteX145" fmla="*/ 4274075 w 7768945"/>
              <a:gd name="connsiteY145" fmla="*/ 2399916 h 2819970"/>
              <a:gd name="connsiteX146" fmla="*/ 4297973 w 7768945"/>
              <a:gd name="connsiteY146" fmla="*/ 2389805 h 2819970"/>
              <a:gd name="connsiteX147" fmla="*/ 4320952 w 7768945"/>
              <a:gd name="connsiteY147" fmla="*/ 2379695 h 2819970"/>
              <a:gd name="connsiteX148" fmla="*/ 4344850 w 7768945"/>
              <a:gd name="connsiteY148" fmla="*/ 2369584 h 2819970"/>
              <a:gd name="connsiteX149" fmla="*/ 4368748 w 7768945"/>
              <a:gd name="connsiteY149" fmla="*/ 2357635 h 2819970"/>
              <a:gd name="connsiteX150" fmla="*/ 4390808 w 7768945"/>
              <a:gd name="connsiteY150" fmla="*/ 2345686 h 2819970"/>
              <a:gd name="connsiteX151" fmla="*/ 4413787 w 7768945"/>
              <a:gd name="connsiteY151" fmla="*/ 2332818 h 2819970"/>
              <a:gd name="connsiteX152" fmla="*/ 4435847 w 7768945"/>
              <a:gd name="connsiteY152" fmla="*/ 2319030 h 2819970"/>
              <a:gd name="connsiteX153" fmla="*/ 4457906 w 7768945"/>
              <a:gd name="connsiteY153" fmla="*/ 2306162 h 2819970"/>
              <a:gd name="connsiteX154" fmla="*/ 4479047 w 7768945"/>
              <a:gd name="connsiteY154" fmla="*/ 2291456 h 2819970"/>
              <a:gd name="connsiteX155" fmla="*/ 4499268 w 7768945"/>
              <a:gd name="connsiteY155" fmla="*/ 2276749 h 2819970"/>
              <a:gd name="connsiteX156" fmla="*/ 4520409 w 7768945"/>
              <a:gd name="connsiteY156" fmla="*/ 2262043 h 2819970"/>
              <a:gd name="connsiteX157" fmla="*/ 4540630 w 7768945"/>
              <a:gd name="connsiteY157" fmla="*/ 2246417 h 2819970"/>
              <a:gd name="connsiteX158" fmla="*/ 4560852 w 7768945"/>
              <a:gd name="connsiteY158" fmla="*/ 2230791 h 2819970"/>
              <a:gd name="connsiteX159" fmla="*/ 4580154 w 7768945"/>
              <a:gd name="connsiteY159" fmla="*/ 2214247 h 2819970"/>
              <a:gd name="connsiteX160" fmla="*/ 4599456 w 7768945"/>
              <a:gd name="connsiteY160" fmla="*/ 2197702 h 2819970"/>
              <a:gd name="connsiteX161" fmla="*/ 4617839 w 7768945"/>
              <a:gd name="connsiteY161" fmla="*/ 2180238 h 2819970"/>
              <a:gd name="connsiteX162" fmla="*/ 4636223 w 7768945"/>
              <a:gd name="connsiteY162" fmla="*/ 2162774 h 2819970"/>
              <a:gd name="connsiteX163" fmla="*/ 4654606 w 7768945"/>
              <a:gd name="connsiteY163" fmla="*/ 2143472 h 2819970"/>
              <a:gd name="connsiteX164" fmla="*/ 4671150 w 7768945"/>
              <a:gd name="connsiteY164" fmla="*/ 2125088 h 2819970"/>
              <a:gd name="connsiteX165" fmla="*/ 4688614 w 7768945"/>
              <a:gd name="connsiteY165" fmla="*/ 2105786 h 2819970"/>
              <a:gd name="connsiteX166" fmla="*/ 4704240 w 7768945"/>
              <a:gd name="connsiteY166" fmla="*/ 2087403 h 2819970"/>
              <a:gd name="connsiteX167" fmla="*/ 4720785 w 7768945"/>
              <a:gd name="connsiteY167" fmla="*/ 2066262 h 2819970"/>
              <a:gd name="connsiteX168" fmla="*/ 4736411 w 7768945"/>
              <a:gd name="connsiteY168" fmla="*/ 2046960 h 2819970"/>
              <a:gd name="connsiteX169" fmla="*/ 4751117 w 7768945"/>
              <a:gd name="connsiteY169" fmla="*/ 2024900 h 2819970"/>
              <a:gd name="connsiteX170" fmla="*/ 4765823 w 7768945"/>
              <a:gd name="connsiteY170" fmla="*/ 2004679 h 2819970"/>
              <a:gd name="connsiteX171" fmla="*/ 4779611 w 7768945"/>
              <a:gd name="connsiteY171" fmla="*/ 1983538 h 2819970"/>
              <a:gd name="connsiteX172" fmla="*/ 4793398 w 7768945"/>
              <a:gd name="connsiteY172" fmla="*/ 1961479 h 2819970"/>
              <a:gd name="connsiteX173" fmla="*/ 4806266 w 7768945"/>
              <a:gd name="connsiteY173" fmla="*/ 1939419 h 2819970"/>
              <a:gd name="connsiteX174" fmla="*/ 4819134 w 7768945"/>
              <a:gd name="connsiteY174" fmla="*/ 1916440 h 2819970"/>
              <a:gd name="connsiteX175" fmla="*/ 4832003 w 7768945"/>
              <a:gd name="connsiteY175" fmla="*/ 1894380 h 2819970"/>
              <a:gd name="connsiteX176" fmla="*/ 4843033 w 7768945"/>
              <a:gd name="connsiteY176" fmla="*/ 1871401 h 2819970"/>
              <a:gd name="connsiteX177" fmla="*/ 4853143 w 7768945"/>
              <a:gd name="connsiteY177" fmla="*/ 1848422 h 2819970"/>
              <a:gd name="connsiteX178" fmla="*/ 4864173 w 7768945"/>
              <a:gd name="connsiteY178" fmla="*/ 1824524 h 2819970"/>
              <a:gd name="connsiteX179" fmla="*/ 4874284 w 7768945"/>
              <a:gd name="connsiteY179" fmla="*/ 1799707 h 2819970"/>
              <a:gd name="connsiteX180" fmla="*/ 4882556 w 7768945"/>
              <a:gd name="connsiteY180" fmla="*/ 1775809 h 2819970"/>
              <a:gd name="connsiteX181" fmla="*/ 4891748 w 7768945"/>
              <a:gd name="connsiteY181" fmla="*/ 1750992 h 2819970"/>
              <a:gd name="connsiteX182" fmla="*/ 4899101 w 7768945"/>
              <a:gd name="connsiteY182" fmla="*/ 1726175 h 2819970"/>
              <a:gd name="connsiteX183" fmla="*/ 4907373 w 7768945"/>
              <a:gd name="connsiteY183" fmla="*/ 1701358 h 2819970"/>
              <a:gd name="connsiteX184" fmla="*/ 4913808 w 7768945"/>
              <a:gd name="connsiteY184" fmla="*/ 1675621 h 2819970"/>
              <a:gd name="connsiteX185" fmla="*/ 4920242 w 7768945"/>
              <a:gd name="connsiteY185" fmla="*/ 1649885 h 2819970"/>
              <a:gd name="connsiteX186" fmla="*/ 4925757 w 7768945"/>
              <a:gd name="connsiteY186" fmla="*/ 1624148 h 2819970"/>
              <a:gd name="connsiteX187" fmla="*/ 4930352 w 7768945"/>
              <a:gd name="connsiteY187" fmla="*/ 1598412 h 2819970"/>
              <a:gd name="connsiteX188" fmla="*/ 4935867 w 7768945"/>
              <a:gd name="connsiteY188" fmla="*/ 1571757 h 2819970"/>
              <a:gd name="connsiteX189" fmla="*/ 4939544 w 7768945"/>
              <a:gd name="connsiteY189" fmla="*/ 1545101 h 2819970"/>
              <a:gd name="connsiteX190" fmla="*/ 4942301 w 7768945"/>
              <a:gd name="connsiteY190" fmla="*/ 1518446 h 2819970"/>
              <a:gd name="connsiteX191" fmla="*/ 4944140 w 7768945"/>
              <a:gd name="connsiteY191" fmla="*/ 1492709 h 2819970"/>
              <a:gd name="connsiteX192" fmla="*/ 4946897 w 7768945"/>
              <a:gd name="connsiteY192" fmla="*/ 1465134 h 2819970"/>
              <a:gd name="connsiteX193" fmla="*/ 4947816 w 7768945"/>
              <a:gd name="connsiteY193" fmla="*/ 1437560 h 2819970"/>
              <a:gd name="connsiteX194" fmla="*/ 4947816 w 7768945"/>
              <a:gd name="connsiteY194" fmla="*/ 1409985 h 2819970"/>
              <a:gd name="connsiteX195" fmla="*/ 4948056 w 7768945"/>
              <a:gd name="connsiteY195" fmla="*/ 1409985 h 2819970"/>
              <a:gd name="connsiteX196" fmla="*/ 4948975 w 7768945"/>
              <a:gd name="connsiteY196" fmla="*/ 1374138 h 2819970"/>
              <a:gd name="connsiteX197" fmla="*/ 4949895 w 7768945"/>
              <a:gd name="connsiteY197" fmla="*/ 1337372 h 2819970"/>
              <a:gd name="connsiteX198" fmla="*/ 4952652 w 7768945"/>
              <a:gd name="connsiteY198" fmla="*/ 1301525 h 2819970"/>
              <a:gd name="connsiteX199" fmla="*/ 4956329 w 7768945"/>
              <a:gd name="connsiteY199" fmla="*/ 1265678 h 2819970"/>
              <a:gd name="connsiteX200" fmla="*/ 4960005 w 7768945"/>
              <a:gd name="connsiteY200" fmla="*/ 1230750 h 2819970"/>
              <a:gd name="connsiteX201" fmla="*/ 4964601 w 7768945"/>
              <a:gd name="connsiteY201" fmla="*/ 1195822 h 2819970"/>
              <a:gd name="connsiteX202" fmla="*/ 4971035 w 7768945"/>
              <a:gd name="connsiteY202" fmla="*/ 1159975 h 2819970"/>
              <a:gd name="connsiteX203" fmla="*/ 4977469 w 7768945"/>
              <a:gd name="connsiteY203" fmla="*/ 1125966 h 2819970"/>
              <a:gd name="connsiteX204" fmla="*/ 4983903 w 7768945"/>
              <a:gd name="connsiteY204" fmla="*/ 1091957 h 2819970"/>
              <a:gd name="connsiteX205" fmla="*/ 4993095 w 7768945"/>
              <a:gd name="connsiteY205" fmla="*/ 1057029 h 2819970"/>
              <a:gd name="connsiteX206" fmla="*/ 5002286 w 7768945"/>
              <a:gd name="connsiteY206" fmla="*/ 1023940 h 2819970"/>
              <a:gd name="connsiteX207" fmla="*/ 5011478 w 7768945"/>
              <a:gd name="connsiteY207" fmla="*/ 990850 h 2819970"/>
              <a:gd name="connsiteX208" fmla="*/ 5022508 w 7768945"/>
              <a:gd name="connsiteY208" fmla="*/ 956841 h 2819970"/>
              <a:gd name="connsiteX209" fmla="*/ 5034457 w 7768945"/>
              <a:gd name="connsiteY209" fmla="*/ 924671 h 2819970"/>
              <a:gd name="connsiteX210" fmla="*/ 5046406 w 7768945"/>
              <a:gd name="connsiteY210" fmla="*/ 892500 h 2819970"/>
              <a:gd name="connsiteX211" fmla="*/ 5058355 w 7768945"/>
              <a:gd name="connsiteY211" fmla="*/ 861249 h 2819970"/>
              <a:gd name="connsiteX212" fmla="*/ 5072142 w 7768945"/>
              <a:gd name="connsiteY212" fmla="*/ 829998 h 2819970"/>
              <a:gd name="connsiteX213" fmla="*/ 5086849 w 7768945"/>
              <a:gd name="connsiteY213" fmla="*/ 798747 h 2819970"/>
              <a:gd name="connsiteX214" fmla="*/ 5102474 w 7768945"/>
              <a:gd name="connsiteY214" fmla="*/ 768414 h 2819970"/>
              <a:gd name="connsiteX215" fmla="*/ 5118100 w 7768945"/>
              <a:gd name="connsiteY215" fmla="*/ 738082 h 2819970"/>
              <a:gd name="connsiteX216" fmla="*/ 5135564 w 7768945"/>
              <a:gd name="connsiteY216" fmla="*/ 708669 h 2819970"/>
              <a:gd name="connsiteX217" fmla="*/ 5153028 w 7768945"/>
              <a:gd name="connsiteY217" fmla="*/ 679256 h 2819970"/>
              <a:gd name="connsiteX218" fmla="*/ 5170492 w 7768945"/>
              <a:gd name="connsiteY218" fmla="*/ 649843 h 2819970"/>
              <a:gd name="connsiteX219" fmla="*/ 5188875 w 7768945"/>
              <a:gd name="connsiteY219" fmla="*/ 621349 h 2819970"/>
              <a:gd name="connsiteX220" fmla="*/ 5209096 w 7768945"/>
              <a:gd name="connsiteY220" fmla="*/ 593775 h 2819970"/>
              <a:gd name="connsiteX221" fmla="*/ 5228399 w 7768945"/>
              <a:gd name="connsiteY221" fmla="*/ 566200 h 2819970"/>
              <a:gd name="connsiteX222" fmla="*/ 5248620 w 7768945"/>
              <a:gd name="connsiteY222" fmla="*/ 539545 h 2819970"/>
              <a:gd name="connsiteX223" fmla="*/ 5270680 w 7768945"/>
              <a:gd name="connsiteY223" fmla="*/ 513808 h 2819970"/>
              <a:gd name="connsiteX224" fmla="*/ 5291820 w 7768945"/>
              <a:gd name="connsiteY224" fmla="*/ 487153 h 2819970"/>
              <a:gd name="connsiteX225" fmla="*/ 5314799 w 7768945"/>
              <a:gd name="connsiteY225" fmla="*/ 461416 h 2819970"/>
              <a:gd name="connsiteX226" fmla="*/ 5337778 w 7768945"/>
              <a:gd name="connsiteY226" fmla="*/ 436599 h 2819970"/>
              <a:gd name="connsiteX227" fmla="*/ 5361676 w 7768945"/>
              <a:gd name="connsiteY227" fmla="*/ 412701 h 2819970"/>
              <a:gd name="connsiteX228" fmla="*/ 5386494 w 7768945"/>
              <a:gd name="connsiteY228" fmla="*/ 388803 h 2819970"/>
              <a:gd name="connsiteX229" fmla="*/ 5410392 w 7768945"/>
              <a:gd name="connsiteY229" fmla="*/ 366743 h 2819970"/>
              <a:gd name="connsiteX230" fmla="*/ 5436128 w 7768945"/>
              <a:gd name="connsiteY230" fmla="*/ 343764 h 2819970"/>
              <a:gd name="connsiteX231" fmla="*/ 5461864 w 7768945"/>
              <a:gd name="connsiteY231" fmla="*/ 322624 h 2819970"/>
              <a:gd name="connsiteX232" fmla="*/ 5487601 w 7768945"/>
              <a:gd name="connsiteY232" fmla="*/ 300564 h 2819970"/>
              <a:gd name="connsiteX233" fmla="*/ 5514256 w 7768945"/>
              <a:gd name="connsiteY233" fmla="*/ 280343 h 2819970"/>
              <a:gd name="connsiteX234" fmla="*/ 5541831 w 7768945"/>
              <a:gd name="connsiteY234" fmla="*/ 259202 h 2819970"/>
              <a:gd name="connsiteX235" fmla="*/ 5570325 w 7768945"/>
              <a:gd name="connsiteY235" fmla="*/ 240819 h 2819970"/>
              <a:gd name="connsiteX236" fmla="*/ 5598818 w 7768945"/>
              <a:gd name="connsiteY236" fmla="*/ 222436 h 2819970"/>
              <a:gd name="connsiteX237" fmla="*/ 5627312 w 7768945"/>
              <a:gd name="connsiteY237" fmla="*/ 204053 h 2819970"/>
              <a:gd name="connsiteX238" fmla="*/ 5656725 w 7768945"/>
              <a:gd name="connsiteY238" fmla="*/ 187508 h 2819970"/>
              <a:gd name="connsiteX239" fmla="*/ 5686138 w 7768945"/>
              <a:gd name="connsiteY239" fmla="*/ 170044 h 2819970"/>
              <a:gd name="connsiteX240" fmla="*/ 5716470 w 7768945"/>
              <a:gd name="connsiteY240" fmla="*/ 153499 h 2819970"/>
              <a:gd name="connsiteX241" fmla="*/ 5747722 w 7768945"/>
              <a:gd name="connsiteY241" fmla="*/ 138793 h 2819970"/>
              <a:gd name="connsiteX242" fmla="*/ 5778054 w 7768945"/>
              <a:gd name="connsiteY242" fmla="*/ 124086 h 2819970"/>
              <a:gd name="connsiteX243" fmla="*/ 5809305 w 7768945"/>
              <a:gd name="connsiteY243" fmla="*/ 110299 h 2819970"/>
              <a:gd name="connsiteX244" fmla="*/ 5841476 w 7768945"/>
              <a:gd name="connsiteY244" fmla="*/ 98350 h 2819970"/>
              <a:gd name="connsiteX245" fmla="*/ 5873646 w 7768945"/>
              <a:gd name="connsiteY245" fmla="*/ 85482 h 2819970"/>
              <a:gd name="connsiteX246" fmla="*/ 5906736 w 7768945"/>
              <a:gd name="connsiteY246" fmla="*/ 74452 h 2819970"/>
              <a:gd name="connsiteX247" fmla="*/ 5939825 w 7768945"/>
              <a:gd name="connsiteY247" fmla="*/ 63422 h 2819970"/>
              <a:gd name="connsiteX248" fmla="*/ 5971996 w 7768945"/>
              <a:gd name="connsiteY248" fmla="*/ 54230 h 2819970"/>
              <a:gd name="connsiteX249" fmla="*/ 6006004 w 7768945"/>
              <a:gd name="connsiteY249" fmla="*/ 44120 h 2819970"/>
              <a:gd name="connsiteX250" fmla="*/ 6040013 w 7768945"/>
              <a:gd name="connsiteY250" fmla="*/ 35847 h 2819970"/>
              <a:gd name="connsiteX251" fmla="*/ 6074022 w 7768945"/>
              <a:gd name="connsiteY251" fmla="*/ 28494 h 2819970"/>
              <a:gd name="connsiteX252" fmla="*/ 6108950 w 7768945"/>
              <a:gd name="connsiteY252" fmla="*/ 21141 h 2819970"/>
              <a:gd name="connsiteX253" fmla="*/ 6143878 w 7768945"/>
              <a:gd name="connsiteY253" fmla="*/ 16545 h 2819970"/>
              <a:gd name="connsiteX254" fmla="*/ 6178806 w 7768945"/>
              <a:gd name="connsiteY254" fmla="*/ 11030 h 2819970"/>
              <a:gd name="connsiteX255" fmla="*/ 6213734 w 7768945"/>
              <a:gd name="connsiteY255" fmla="*/ 6434 h 2819970"/>
              <a:gd name="connsiteX256" fmla="*/ 6250500 w 7768945"/>
              <a:gd name="connsiteY256" fmla="*/ 3677 h 2819970"/>
              <a:gd name="connsiteX257" fmla="*/ 6285428 w 7768945"/>
              <a:gd name="connsiteY257" fmla="*/ 1838 h 2819970"/>
              <a:gd name="connsiteX258" fmla="*/ 6322194 w 7768945"/>
              <a:gd name="connsiteY258" fmla="*/ 0 h 2819970"/>
              <a:gd name="connsiteX259" fmla="*/ 6358041 w 7768945"/>
              <a:gd name="connsiteY259" fmla="*/ 0 h 2819970"/>
              <a:gd name="connsiteX260" fmla="*/ 6395726 w 7768945"/>
              <a:gd name="connsiteY260" fmla="*/ 0 h 2819970"/>
              <a:gd name="connsiteX261" fmla="*/ 6431573 w 7768945"/>
              <a:gd name="connsiteY261" fmla="*/ 1838 h 2819970"/>
              <a:gd name="connsiteX262" fmla="*/ 6466501 w 7768945"/>
              <a:gd name="connsiteY262" fmla="*/ 3677 h 2819970"/>
              <a:gd name="connsiteX263" fmla="*/ 6503268 w 7768945"/>
              <a:gd name="connsiteY263" fmla="*/ 6434 h 2819970"/>
              <a:gd name="connsiteX264" fmla="*/ 6538196 w 7768945"/>
              <a:gd name="connsiteY264" fmla="*/ 11030 h 2819970"/>
              <a:gd name="connsiteX265" fmla="*/ 6574042 w 7768945"/>
              <a:gd name="connsiteY265" fmla="*/ 16545 h 2819970"/>
              <a:gd name="connsiteX266" fmla="*/ 6608051 w 7768945"/>
              <a:gd name="connsiteY266" fmla="*/ 21141 h 2819970"/>
              <a:gd name="connsiteX267" fmla="*/ 6642060 w 7768945"/>
              <a:gd name="connsiteY267" fmla="*/ 28494 h 2819970"/>
              <a:gd name="connsiteX268" fmla="*/ 6676988 w 7768945"/>
              <a:gd name="connsiteY268" fmla="*/ 35847 h 2819970"/>
              <a:gd name="connsiteX269" fmla="*/ 6710997 w 7768945"/>
              <a:gd name="connsiteY269" fmla="*/ 44120 h 2819970"/>
              <a:gd name="connsiteX270" fmla="*/ 6744086 w 7768945"/>
              <a:gd name="connsiteY270" fmla="*/ 54230 h 2819970"/>
              <a:gd name="connsiteX271" fmla="*/ 6777176 w 7768945"/>
              <a:gd name="connsiteY271" fmla="*/ 63422 h 2819970"/>
              <a:gd name="connsiteX272" fmla="*/ 6811185 w 7768945"/>
              <a:gd name="connsiteY272" fmla="*/ 74452 h 2819970"/>
              <a:gd name="connsiteX273" fmla="*/ 6843355 w 7768945"/>
              <a:gd name="connsiteY273" fmla="*/ 85482 h 2819970"/>
              <a:gd name="connsiteX274" fmla="*/ 6875526 w 7768945"/>
              <a:gd name="connsiteY274" fmla="*/ 98350 h 2819970"/>
              <a:gd name="connsiteX275" fmla="*/ 6907696 w 7768945"/>
              <a:gd name="connsiteY275" fmla="*/ 110299 h 2819970"/>
              <a:gd name="connsiteX276" fmla="*/ 6938947 w 7768945"/>
              <a:gd name="connsiteY276" fmla="*/ 124086 h 2819970"/>
              <a:gd name="connsiteX277" fmla="*/ 6969280 w 7768945"/>
              <a:gd name="connsiteY277" fmla="*/ 138793 h 2819970"/>
              <a:gd name="connsiteX278" fmla="*/ 7000531 w 7768945"/>
              <a:gd name="connsiteY278" fmla="*/ 153499 h 2819970"/>
              <a:gd name="connsiteX279" fmla="*/ 7029944 w 7768945"/>
              <a:gd name="connsiteY279" fmla="*/ 170044 h 2819970"/>
              <a:gd name="connsiteX280" fmla="*/ 7060276 w 7768945"/>
              <a:gd name="connsiteY280" fmla="*/ 187508 h 2819970"/>
              <a:gd name="connsiteX281" fmla="*/ 7089689 w 7768945"/>
              <a:gd name="connsiteY281" fmla="*/ 204053 h 2819970"/>
              <a:gd name="connsiteX282" fmla="*/ 7118183 w 7768945"/>
              <a:gd name="connsiteY282" fmla="*/ 222436 h 2819970"/>
              <a:gd name="connsiteX283" fmla="*/ 7146676 w 7768945"/>
              <a:gd name="connsiteY283" fmla="*/ 240819 h 2819970"/>
              <a:gd name="connsiteX284" fmla="*/ 7175170 w 7768945"/>
              <a:gd name="connsiteY284" fmla="*/ 259202 h 2819970"/>
              <a:gd name="connsiteX285" fmla="*/ 7201826 w 7768945"/>
              <a:gd name="connsiteY285" fmla="*/ 280343 h 2819970"/>
              <a:gd name="connsiteX286" fmla="*/ 7229400 w 7768945"/>
              <a:gd name="connsiteY286" fmla="*/ 300564 h 2819970"/>
              <a:gd name="connsiteX287" fmla="*/ 7256056 w 7768945"/>
              <a:gd name="connsiteY287" fmla="*/ 322624 h 2819970"/>
              <a:gd name="connsiteX288" fmla="*/ 7280873 w 7768945"/>
              <a:gd name="connsiteY288" fmla="*/ 343764 h 2819970"/>
              <a:gd name="connsiteX289" fmla="*/ 7306610 w 7768945"/>
              <a:gd name="connsiteY289" fmla="*/ 366743 h 2819970"/>
              <a:gd name="connsiteX290" fmla="*/ 7331427 w 7768945"/>
              <a:gd name="connsiteY290" fmla="*/ 388803 h 2819970"/>
              <a:gd name="connsiteX291" fmla="*/ 7355325 w 7768945"/>
              <a:gd name="connsiteY291" fmla="*/ 412701 h 2819970"/>
              <a:gd name="connsiteX292" fmla="*/ 7379223 w 7768945"/>
              <a:gd name="connsiteY292" fmla="*/ 436599 h 2819970"/>
              <a:gd name="connsiteX293" fmla="*/ 7403121 w 7768945"/>
              <a:gd name="connsiteY293" fmla="*/ 461416 h 2819970"/>
              <a:gd name="connsiteX294" fmla="*/ 7425181 w 7768945"/>
              <a:gd name="connsiteY294" fmla="*/ 487153 h 2819970"/>
              <a:gd name="connsiteX295" fmla="*/ 7446321 w 7768945"/>
              <a:gd name="connsiteY295" fmla="*/ 513808 h 2819970"/>
              <a:gd name="connsiteX296" fmla="*/ 7468381 w 7768945"/>
              <a:gd name="connsiteY296" fmla="*/ 539545 h 2819970"/>
              <a:gd name="connsiteX297" fmla="*/ 7488602 w 7768945"/>
              <a:gd name="connsiteY297" fmla="*/ 566200 h 2819970"/>
              <a:gd name="connsiteX298" fmla="*/ 7508824 w 7768945"/>
              <a:gd name="connsiteY298" fmla="*/ 593775 h 2819970"/>
              <a:gd name="connsiteX299" fmla="*/ 7528126 w 7768945"/>
              <a:gd name="connsiteY299" fmla="*/ 621349 h 2819970"/>
              <a:gd name="connsiteX300" fmla="*/ 7546509 w 7768945"/>
              <a:gd name="connsiteY300" fmla="*/ 649843 h 2819970"/>
              <a:gd name="connsiteX301" fmla="*/ 7563973 w 7768945"/>
              <a:gd name="connsiteY301" fmla="*/ 679256 h 2819970"/>
              <a:gd name="connsiteX302" fmla="*/ 7582356 w 7768945"/>
              <a:gd name="connsiteY302" fmla="*/ 708669 h 2819970"/>
              <a:gd name="connsiteX303" fmla="*/ 7598901 w 7768945"/>
              <a:gd name="connsiteY303" fmla="*/ 738082 h 2819970"/>
              <a:gd name="connsiteX304" fmla="*/ 7614527 w 7768945"/>
              <a:gd name="connsiteY304" fmla="*/ 768414 h 2819970"/>
              <a:gd name="connsiteX305" fmla="*/ 7630152 w 7768945"/>
              <a:gd name="connsiteY305" fmla="*/ 798747 h 2819970"/>
              <a:gd name="connsiteX306" fmla="*/ 7643940 w 7768945"/>
              <a:gd name="connsiteY306" fmla="*/ 829998 h 2819970"/>
              <a:gd name="connsiteX307" fmla="*/ 7657727 w 7768945"/>
              <a:gd name="connsiteY307" fmla="*/ 861249 h 2819970"/>
              <a:gd name="connsiteX308" fmla="*/ 7671514 w 7768945"/>
              <a:gd name="connsiteY308" fmla="*/ 892500 h 2819970"/>
              <a:gd name="connsiteX309" fmla="*/ 7682544 w 7768945"/>
              <a:gd name="connsiteY309" fmla="*/ 924671 h 2819970"/>
              <a:gd name="connsiteX310" fmla="*/ 7694494 w 7768945"/>
              <a:gd name="connsiteY310" fmla="*/ 956841 h 2819970"/>
              <a:gd name="connsiteX311" fmla="*/ 7705523 w 7768945"/>
              <a:gd name="connsiteY311" fmla="*/ 990850 h 2819970"/>
              <a:gd name="connsiteX312" fmla="*/ 7715634 w 7768945"/>
              <a:gd name="connsiteY312" fmla="*/ 1023940 h 2819970"/>
              <a:gd name="connsiteX313" fmla="*/ 7723906 w 7768945"/>
              <a:gd name="connsiteY313" fmla="*/ 1057029 h 2819970"/>
              <a:gd name="connsiteX314" fmla="*/ 7733098 w 7768945"/>
              <a:gd name="connsiteY314" fmla="*/ 1091957 h 2819970"/>
              <a:gd name="connsiteX315" fmla="*/ 7739532 w 7768945"/>
              <a:gd name="connsiteY315" fmla="*/ 1125966 h 2819970"/>
              <a:gd name="connsiteX316" fmla="*/ 7746885 w 7768945"/>
              <a:gd name="connsiteY316" fmla="*/ 1159975 h 2819970"/>
              <a:gd name="connsiteX317" fmla="*/ 7752400 w 7768945"/>
              <a:gd name="connsiteY317" fmla="*/ 1195822 h 2819970"/>
              <a:gd name="connsiteX318" fmla="*/ 7756996 w 7768945"/>
              <a:gd name="connsiteY318" fmla="*/ 1230750 h 2819970"/>
              <a:gd name="connsiteX319" fmla="*/ 7761592 w 7768945"/>
              <a:gd name="connsiteY319" fmla="*/ 1265678 h 2819970"/>
              <a:gd name="connsiteX320" fmla="*/ 7764349 w 7768945"/>
              <a:gd name="connsiteY320" fmla="*/ 1301525 h 2819970"/>
              <a:gd name="connsiteX321" fmla="*/ 7767107 w 7768945"/>
              <a:gd name="connsiteY321" fmla="*/ 1337372 h 2819970"/>
              <a:gd name="connsiteX322" fmla="*/ 7768026 w 7768945"/>
              <a:gd name="connsiteY322" fmla="*/ 1374138 h 2819970"/>
              <a:gd name="connsiteX323" fmla="*/ 7768945 w 7768945"/>
              <a:gd name="connsiteY323" fmla="*/ 1409985 h 2819970"/>
              <a:gd name="connsiteX324" fmla="*/ 7422423 w 7768945"/>
              <a:gd name="connsiteY324" fmla="*/ 1409985 h 2819970"/>
              <a:gd name="connsiteX325" fmla="*/ 7422423 w 7768945"/>
              <a:gd name="connsiteY325" fmla="*/ 1382411 h 2819970"/>
              <a:gd name="connsiteX326" fmla="*/ 7421504 w 7768945"/>
              <a:gd name="connsiteY326" fmla="*/ 1354836 h 2819970"/>
              <a:gd name="connsiteX327" fmla="*/ 7419666 w 7768945"/>
              <a:gd name="connsiteY327" fmla="*/ 1327261 h 2819970"/>
              <a:gd name="connsiteX328" fmla="*/ 7415989 w 7768945"/>
              <a:gd name="connsiteY328" fmla="*/ 1301525 h 2819970"/>
              <a:gd name="connsiteX329" fmla="*/ 7413232 w 7768945"/>
              <a:gd name="connsiteY329" fmla="*/ 1274869 h 2819970"/>
              <a:gd name="connsiteX330" fmla="*/ 7410474 w 7768945"/>
              <a:gd name="connsiteY330" fmla="*/ 1248214 h 2819970"/>
              <a:gd name="connsiteX331" fmla="*/ 7405878 w 7768945"/>
              <a:gd name="connsiteY331" fmla="*/ 1221558 h 2819970"/>
              <a:gd name="connsiteX332" fmla="*/ 7400364 w 7768945"/>
              <a:gd name="connsiteY332" fmla="*/ 1195822 h 2819970"/>
              <a:gd name="connsiteX333" fmla="*/ 7394848 w 7768945"/>
              <a:gd name="connsiteY333" fmla="*/ 1170086 h 2819970"/>
              <a:gd name="connsiteX334" fmla="*/ 7389334 w 7768945"/>
              <a:gd name="connsiteY334" fmla="*/ 1144349 h 2819970"/>
              <a:gd name="connsiteX335" fmla="*/ 7381980 w 7768945"/>
              <a:gd name="connsiteY335" fmla="*/ 1118613 h 2819970"/>
              <a:gd name="connsiteX336" fmla="*/ 7374627 w 7768945"/>
              <a:gd name="connsiteY336" fmla="*/ 1093796 h 2819970"/>
              <a:gd name="connsiteX337" fmla="*/ 7366355 w 7768945"/>
              <a:gd name="connsiteY337" fmla="*/ 1068978 h 2819970"/>
              <a:gd name="connsiteX338" fmla="*/ 7357163 w 7768945"/>
              <a:gd name="connsiteY338" fmla="*/ 1044161 h 2819970"/>
              <a:gd name="connsiteX339" fmla="*/ 7348891 w 7768945"/>
              <a:gd name="connsiteY339" fmla="*/ 1020263 h 2819970"/>
              <a:gd name="connsiteX340" fmla="*/ 7338780 w 7768945"/>
              <a:gd name="connsiteY340" fmla="*/ 995446 h 2819970"/>
              <a:gd name="connsiteX341" fmla="*/ 7327750 w 7768945"/>
              <a:gd name="connsiteY341" fmla="*/ 971548 h 2819970"/>
              <a:gd name="connsiteX342" fmla="*/ 7317640 w 7768945"/>
              <a:gd name="connsiteY342" fmla="*/ 948569 h 2819970"/>
              <a:gd name="connsiteX343" fmla="*/ 7305690 w 7768945"/>
              <a:gd name="connsiteY343" fmla="*/ 925590 h 2819970"/>
              <a:gd name="connsiteX344" fmla="*/ 7293742 w 7768945"/>
              <a:gd name="connsiteY344" fmla="*/ 903530 h 2819970"/>
              <a:gd name="connsiteX345" fmla="*/ 7280873 w 7768945"/>
              <a:gd name="connsiteY345" fmla="*/ 880551 h 2819970"/>
              <a:gd name="connsiteX346" fmla="*/ 7268005 w 7768945"/>
              <a:gd name="connsiteY346" fmla="*/ 858492 h 2819970"/>
              <a:gd name="connsiteX347" fmla="*/ 7255137 w 7768945"/>
              <a:gd name="connsiteY347" fmla="*/ 836432 h 2819970"/>
              <a:gd name="connsiteX348" fmla="*/ 7241350 w 7768945"/>
              <a:gd name="connsiteY348" fmla="*/ 815291 h 2819970"/>
              <a:gd name="connsiteX349" fmla="*/ 7226643 w 7768945"/>
              <a:gd name="connsiteY349" fmla="*/ 795070 h 2819970"/>
              <a:gd name="connsiteX350" fmla="*/ 7211018 w 7768945"/>
              <a:gd name="connsiteY350" fmla="*/ 773010 h 2819970"/>
              <a:gd name="connsiteX351" fmla="*/ 7195392 w 7768945"/>
              <a:gd name="connsiteY351" fmla="*/ 753708 h 2819970"/>
              <a:gd name="connsiteX352" fmla="*/ 7178847 w 7768945"/>
              <a:gd name="connsiteY352" fmla="*/ 732567 h 2819970"/>
              <a:gd name="connsiteX353" fmla="*/ 7162302 w 7768945"/>
              <a:gd name="connsiteY353" fmla="*/ 714184 h 2819970"/>
              <a:gd name="connsiteX354" fmla="*/ 7145758 w 7768945"/>
              <a:gd name="connsiteY354" fmla="*/ 694882 h 2819970"/>
              <a:gd name="connsiteX355" fmla="*/ 7128294 w 7768945"/>
              <a:gd name="connsiteY355" fmla="*/ 676499 h 2819970"/>
              <a:gd name="connsiteX356" fmla="*/ 7110830 w 7768945"/>
              <a:gd name="connsiteY356" fmla="*/ 657197 h 2819970"/>
              <a:gd name="connsiteX357" fmla="*/ 7092446 w 7768945"/>
              <a:gd name="connsiteY357" fmla="*/ 639733 h 2819970"/>
              <a:gd name="connsiteX358" fmla="*/ 7073144 w 7768945"/>
              <a:gd name="connsiteY358" fmla="*/ 622269 h 2819970"/>
              <a:gd name="connsiteX359" fmla="*/ 7054761 w 7768945"/>
              <a:gd name="connsiteY359" fmla="*/ 605724 h 2819970"/>
              <a:gd name="connsiteX360" fmla="*/ 7035459 w 7768945"/>
              <a:gd name="connsiteY360" fmla="*/ 589179 h 2819970"/>
              <a:gd name="connsiteX361" fmla="*/ 7015237 w 7768945"/>
              <a:gd name="connsiteY361" fmla="*/ 573553 h 2819970"/>
              <a:gd name="connsiteX362" fmla="*/ 6995016 w 7768945"/>
              <a:gd name="connsiteY362" fmla="*/ 557928 h 2819970"/>
              <a:gd name="connsiteX363" fmla="*/ 6974794 w 7768945"/>
              <a:gd name="connsiteY363" fmla="*/ 543221 h 2819970"/>
              <a:gd name="connsiteX364" fmla="*/ 6952735 w 7768945"/>
              <a:gd name="connsiteY364" fmla="*/ 528515 h 2819970"/>
              <a:gd name="connsiteX365" fmla="*/ 6932513 w 7768945"/>
              <a:gd name="connsiteY365" fmla="*/ 513808 h 2819970"/>
              <a:gd name="connsiteX366" fmla="*/ 6909534 w 7768945"/>
              <a:gd name="connsiteY366" fmla="*/ 500940 h 2819970"/>
              <a:gd name="connsiteX367" fmla="*/ 6888394 w 7768945"/>
              <a:gd name="connsiteY367" fmla="*/ 487153 h 2819970"/>
              <a:gd name="connsiteX368" fmla="*/ 6865415 w 7768945"/>
              <a:gd name="connsiteY368" fmla="*/ 474285 h 2819970"/>
              <a:gd name="connsiteX369" fmla="*/ 6843355 w 7768945"/>
              <a:gd name="connsiteY369" fmla="*/ 462336 h 2819970"/>
              <a:gd name="connsiteX370" fmla="*/ 6819457 w 7768945"/>
              <a:gd name="connsiteY370" fmla="*/ 450386 h 2819970"/>
              <a:gd name="connsiteX371" fmla="*/ 6796478 w 7768945"/>
              <a:gd name="connsiteY371" fmla="*/ 440276 h 2819970"/>
              <a:gd name="connsiteX372" fmla="*/ 6772580 w 7768945"/>
              <a:gd name="connsiteY372" fmla="*/ 430165 h 2819970"/>
              <a:gd name="connsiteX373" fmla="*/ 6747763 w 7768945"/>
              <a:gd name="connsiteY373" fmla="*/ 420054 h 2819970"/>
              <a:gd name="connsiteX374" fmla="*/ 6724784 w 7768945"/>
              <a:gd name="connsiteY374" fmla="*/ 410863 h 2819970"/>
              <a:gd name="connsiteX375" fmla="*/ 6699967 w 7768945"/>
              <a:gd name="connsiteY375" fmla="*/ 401671 h 2819970"/>
              <a:gd name="connsiteX376" fmla="*/ 6674230 w 7768945"/>
              <a:gd name="connsiteY376" fmla="*/ 394318 h 2819970"/>
              <a:gd name="connsiteX377" fmla="*/ 6650332 w 7768945"/>
              <a:gd name="connsiteY377" fmla="*/ 386965 h 2819970"/>
              <a:gd name="connsiteX378" fmla="*/ 6624596 w 7768945"/>
              <a:gd name="connsiteY378" fmla="*/ 380531 h 2819970"/>
              <a:gd name="connsiteX379" fmla="*/ 6598860 w 7768945"/>
              <a:gd name="connsiteY379" fmla="*/ 373177 h 2819970"/>
              <a:gd name="connsiteX380" fmla="*/ 6573123 w 7768945"/>
              <a:gd name="connsiteY380" fmla="*/ 367662 h 2819970"/>
              <a:gd name="connsiteX381" fmla="*/ 6547387 w 7768945"/>
              <a:gd name="connsiteY381" fmla="*/ 362148 h 2819970"/>
              <a:gd name="connsiteX382" fmla="*/ 6520732 w 7768945"/>
              <a:gd name="connsiteY382" fmla="*/ 358471 h 2819970"/>
              <a:gd name="connsiteX383" fmla="*/ 6494076 w 7768945"/>
              <a:gd name="connsiteY383" fmla="*/ 354794 h 2819970"/>
              <a:gd name="connsiteX384" fmla="*/ 6466501 w 7768945"/>
              <a:gd name="connsiteY384" fmla="*/ 352037 h 2819970"/>
              <a:gd name="connsiteX385" fmla="*/ 6440765 w 7768945"/>
              <a:gd name="connsiteY385" fmla="*/ 350199 h 2819970"/>
              <a:gd name="connsiteX386" fmla="*/ 6413190 w 7768945"/>
              <a:gd name="connsiteY386" fmla="*/ 347441 h 2819970"/>
              <a:gd name="connsiteX387" fmla="*/ 6385616 w 7768945"/>
              <a:gd name="connsiteY387" fmla="*/ 346522 h 2819970"/>
              <a:gd name="connsiteX388" fmla="*/ 6358041 w 7768945"/>
              <a:gd name="connsiteY388" fmla="*/ 345603 h 2819970"/>
              <a:gd name="connsiteX389" fmla="*/ 6330466 w 7768945"/>
              <a:gd name="connsiteY389" fmla="*/ 346522 h 2819970"/>
              <a:gd name="connsiteX390" fmla="*/ 6303811 w 7768945"/>
              <a:gd name="connsiteY390" fmla="*/ 347441 h 2819970"/>
              <a:gd name="connsiteX391" fmla="*/ 6277155 w 7768945"/>
              <a:gd name="connsiteY391" fmla="*/ 350199 h 2819970"/>
              <a:gd name="connsiteX392" fmla="*/ 6249580 w 7768945"/>
              <a:gd name="connsiteY392" fmla="*/ 352037 h 2819970"/>
              <a:gd name="connsiteX393" fmla="*/ 6222925 w 7768945"/>
              <a:gd name="connsiteY393" fmla="*/ 354794 h 2819970"/>
              <a:gd name="connsiteX394" fmla="*/ 6196270 w 7768945"/>
              <a:gd name="connsiteY394" fmla="*/ 358471 h 2819970"/>
              <a:gd name="connsiteX395" fmla="*/ 6169614 w 7768945"/>
              <a:gd name="connsiteY395" fmla="*/ 362148 h 2819970"/>
              <a:gd name="connsiteX396" fmla="*/ 6144797 w 7768945"/>
              <a:gd name="connsiteY396" fmla="*/ 367662 h 2819970"/>
              <a:gd name="connsiteX397" fmla="*/ 6118141 w 7768945"/>
              <a:gd name="connsiteY397" fmla="*/ 373177 h 2819970"/>
              <a:gd name="connsiteX398" fmla="*/ 6092405 w 7768945"/>
              <a:gd name="connsiteY398" fmla="*/ 380531 h 2819970"/>
              <a:gd name="connsiteX399" fmla="*/ 6066669 w 7768945"/>
              <a:gd name="connsiteY399" fmla="*/ 386965 h 2819970"/>
              <a:gd name="connsiteX400" fmla="*/ 6042771 w 7768945"/>
              <a:gd name="connsiteY400" fmla="*/ 394318 h 2819970"/>
              <a:gd name="connsiteX401" fmla="*/ 6017034 w 7768945"/>
              <a:gd name="connsiteY401" fmla="*/ 401671 h 2819970"/>
              <a:gd name="connsiteX402" fmla="*/ 5992217 w 7768945"/>
              <a:gd name="connsiteY402" fmla="*/ 410863 h 2819970"/>
              <a:gd name="connsiteX403" fmla="*/ 5968319 w 7768945"/>
              <a:gd name="connsiteY403" fmla="*/ 420054 h 2819970"/>
              <a:gd name="connsiteX404" fmla="*/ 5944421 w 7768945"/>
              <a:gd name="connsiteY404" fmla="*/ 430165 h 2819970"/>
              <a:gd name="connsiteX405" fmla="*/ 5921442 w 7768945"/>
              <a:gd name="connsiteY405" fmla="*/ 440276 h 2819970"/>
              <a:gd name="connsiteX406" fmla="*/ 5897544 w 7768945"/>
              <a:gd name="connsiteY406" fmla="*/ 450386 h 2819970"/>
              <a:gd name="connsiteX407" fmla="*/ 5873646 w 7768945"/>
              <a:gd name="connsiteY407" fmla="*/ 462336 h 2819970"/>
              <a:gd name="connsiteX408" fmla="*/ 5851586 w 7768945"/>
              <a:gd name="connsiteY408" fmla="*/ 474285 h 2819970"/>
              <a:gd name="connsiteX409" fmla="*/ 5828607 w 7768945"/>
              <a:gd name="connsiteY409" fmla="*/ 487153 h 2819970"/>
              <a:gd name="connsiteX410" fmla="*/ 5807467 w 7768945"/>
              <a:gd name="connsiteY410" fmla="*/ 500940 h 2819970"/>
              <a:gd name="connsiteX411" fmla="*/ 5784488 w 7768945"/>
              <a:gd name="connsiteY411" fmla="*/ 513808 h 2819970"/>
              <a:gd name="connsiteX412" fmla="*/ 5763347 w 7768945"/>
              <a:gd name="connsiteY412" fmla="*/ 528515 h 2819970"/>
              <a:gd name="connsiteX413" fmla="*/ 5743126 w 7768945"/>
              <a:gd name="connsiteY413" fmla="*/ 543221 h 2819970"/>
              <a:gd name="connsiteX414" fmla="*/ 5721985 w 7768945"/>
              <a:gd name="connsiteY414" fmla="*/ 557928 h 2819970"/>
              <a:gd name="connsiteX415" fmla="*/ 5701764 w 7768945"/>
              <a:gd name="connsiteY415" fmla="*/ 573553 h 2819970"/>
              <a:gd name="connsiteX416" fmla="*/ 5681543 w 7768945"/>
              <a:gd name="connsiteY416" fmla="*/ 589179 h 2819970"/>
              <a:gd name="connsiteX417" fmla="*/ 5662240 w 7768945"/>
              <a:gd name="connsiteY417" fmla="*/ 605724 h 2819970"/>
              <a:gd name="connsiteX418" fmla="*/ 5643857 w 7768945"/>
              <a:gd name="connsiteY418" fmla="*/ 622269 h 2819970"/>
              <a:gd name="connsiteX419" fmla="*/ 5624555 w 7768945"/>
              <a:gd name="connsiteY419" fmla="*/ 639733 h 2819970"/>
              <a:gd name="connsiteX420" fmla="*/ 5606172 w 7768945"/>
              <a:gd name="connsiteY420" fmla="*/ 657197 h 2819970"/>
              <a:gd name="connsiteX421" fmla="*/ 5588708 w 7768945"/>
              <a:gd name="connsiteY421" fmla="*/ 676499 h 2819970"/>
              <a:gd name="connsiteX422" fmla="*/ 5571244 w 7768945"/>
              <a:gd name="connsiteY422" fmla="*/ 694882 h 2819970"/>
              <a:gd name="connsiteX423" fmla="*/ 5554699 w 7768945"/>
              <a:gd name="connsiteY423" fmla="*/ 714184 h 2819970"/>
              <a:gd name="connsiteX424" fmla="*/ 5538154 w 7768945"/>
              <a:gd name="connsiteY424" fmla="*/ 732567 h 2819970"/>
              <a:gd name="connsiteX425" fmla="*/ 5521609 w 7768945"/>
              <a:gd name="connsiteY425" fmla="*/ 753708 h 2819970"/>
              <a:gd name="connsiteX426" fmla="*/ 5506903 w 7768945"/>
              <a:gd name="connsiteY426" fmla="*/ 773010 h 2819970"/>
              <a:gd name="connsiteX427" fmla="*/ 5491277 w 7768945"/>
              <a:gd name="connsiteY427" fmla="*/ 795070 h 2819970"/>
              <a:gd name="connsiteX428" fmla="*/ 5476571 w 7768945"/>
              <a:gd name="connsiteY428" fmla="*/ 815291 h 2819970"/>
              <a:gd name="connsiteX429" fmla="*/ 5462783 w 7768945"/>
              <a:gd name="connsiteY429" fmla="*/ 836432 h 2819970"/>
              <a:gd name="connsiteX430" fmla="*/ 5448996 w 7768945"/>
              <a:gd name="connsiteY430" fmla="*/ 858492 h 2819970"/>
              <a:gd name="connsiteX431" fmla="*/ 5436128 w 7768945"/>
              <a:gd name="connsiteY431" fmla="*/ 880551 h 2819970"/>
              <a:gd name="connsiteX432" fmla="*/ 5423260 w 7768945"/>
              <a:gd name="connsiteY432" fmla="*/ 903530 h 2819970"/>
              <a:gd name="connsiteX433" fmla="*/ 5411311 w 7768945"/>
              <a:gd name="connsiteY433" fmla="*/ 925590 h 2819970"/>
              <a:gd name="connsiteX434" fmla="*/ 5399362 w 7768945"/>
              <a:gd name="connsiteY434" fmla="*/ 948569 h 2819970"/>
              <a:gd name="connsiteX435" fmla="*/ 5389251 w 7768945"/>
              <a:gd name="connsiteY435" fmla="*/ 971548 h 2819970"/>
              <a:gd name="connsiteX436" fmla="*/ 5378221 w 7768945"/>
              <a:gd name="connsiteY436" fmla="*/ 995446 h 2819970"/>
              <a:gd name="connsiteX437" fmla="*/ 5368110 w 7768945"/>
              <a:gd name="connsiteY437" fmla="*/ 1020263 h 2819970"/>
              <a:gd name="connsiteX438" fmla="*/ 5359838 w 7768945"/>
              <a:gd name="connsiteY438" fmla="*/ 1044161 h 2819970"/>
              <a:gd name="connsiteX439" fmla="*/ 5350646 w 7768945"/>
              <a:gd name="connsiteY439" fmla="*/ 1068978 h 2819970"/>
              <a:gd name="connsiteX440" fmla="*/ 5343293 w 7768945"/>
              <a:gd name="connsiteY440" fmla="*/ 1093796 h 2819970"/>
              <a:gd name="connsiteX441" fmla="*/ 5335021 w 7768945"/>
              <a:gd name="connsiteY441" fmla="*/ 1118613 h 2819970"/>
              <a:gd name="connsiteX442" fmla="*/ 5328587 w 7768945"/>
              <a:gd name="connsiteY442" fmla="*/ 1144349 h 2819970"/>
              <a:gd name="connsiteX443" fmla="*/ 5322153 w 7768945"/>
              <a:gd name="connsiteY443" fmla="*/ 1170086 h 2819970"/>
              <a:gd name="connsiteX444" fmla="*/ 5316638 w 7768945"/>
              <a:gd name="connsiteY444" fmla="*/ 1195822 h 2819970"/>
              <a:gd name="connsiteX445" fmla="*/ 5312042 w 7768945"/>
              <a:gd name="connsiteY445" fmla="*/ 1221558 h 2819970"/>
              <a:gd name="connsiteX446" fmla="*/ 5306527 w 7768945"/>
              <a:gd name="connsiteY446" fmla="*/ 1248214 h 2819970"/>
              <a:gd name="connsiteX447" fmla="*/ 5303770 w 7768945"/>
              <a:gd name="connsiteY447" fmla="*/ 1274869 h 2819970"/>
              <a:gd name="connsiteX448" fmla="*/ 5300093 w 7768945"/>
              <a:gd name="connsiteY448" fmla="*/ 1301525 h 2819970"/>
              <a:gd name="connsiteX449" fmla="*/ 5298255 w 7768945"/>
              <a:gd name="connsiteY449" fmla="*/ 1327261 h 2819970"/>
              <a:gd name="connsiteX450" fmla="*/ 5295497 w 7768945"/>
              <a:gd name="connsiteY450" fmla="*/ 1354836 h 2819970"/>
              <a:gd name="connsiteX451" fmla="*/ 5294578 w 7768945"/>
              <a:gd name="connsiteY451" fmla="*/ 1382411 h 2819970"/>
              <a:gd name="connsiteX452" fmla="*/ 5294578 w 7768945"/>
              <a:gd name="connsiteY452" fmla="*/ 1409985 h 2819970"/>
              <a:gd name="connsiteX453" fmla="*/ 5294338 w 7768945"/>
              <a:gd name="connsiteY453" fmla="*/ 1409985 h 2819970"/>
              <a:gd name="connsiteX454" fmla="*/ 5293419 w 7768945"/>
              <a:gd name="connsiteY454" fmla="*/ 1445832 h 2819970"/>
              <a:gd name="connsiteX455" fmla="*/ 5292500 w 7768945"/>
              <a:gd name="connsiteY455" fmla="*/ 1482598 h 2819970"/>
              <a:gd name="connsiteX456" fmla="*/ 5290662 w 7768945"/>
              <a:gd name="connsiteY456" fmla="*/ 1518446 h 2819970"/>
              <a:gd name="connsiteX457" fmla="*/ 5286066 w 7768945"/>
              <a:gd name="connsiteY457" fmla="*/ 1554293 h 2819970"/>
              <a:gd name="connsiteX458" fmla="*/ 5282389 w 7768945"/>
              <a:gd name="connsiteY458" fmla="*/ 1589221 h 2819970"/>
              <a:gd name="connsiteX459" fmla="*/ 5277793 w 7768945"/>
              <a:gd name="connsiteY459" fmla="*/ 1624148 h 2819970"/>
              <a:gd name="connsiteX460" fmla="*/ 5271359 w 7768945"/>
              <a:gd name="connsiteY460" fmla="*/ 1659996 h 2819970"/>
              <a:gd name="connsiteX461" fmla="*/ 5265844 w 7768945"/>
              <a:gd name="connsiteY461" fmla="*/ 1694004 h 2819970"/>
              <a:gd name="connsiteX462" fmla="*/ 5258491 w 7768945"/>
              <a:gd name="connsiteY462" fmla="*/ 1728013 h 2819970"/>
              <a:gd name="connsiteX463" fmla="*/ 5249300 w 7768945"/>
              <a:gd name="connsiteY463" fmla="*/ 1762941 h 2819970"/>
              <a:gd name="connsiteX464" fmla="*/ 5240108 w 7768945"/>
              <a:gd name="connsiteY464" fmla="*/ 1796031 h 2819970"/>
              <a:gd name="connsiteX465" fmla="*/ 5230916 w 7768945"/>
              <a:gd name="connsiteY465" fmla="*/ 1829120 h 2819970"/>
              <a:gd name="connsiteX466" fmla="*/ 5219887 w 7768945"/>
              <a:gd name="connsiteY466" fmla="*/ 1863129 h 2819970"/>
              <a:gd name="connsiteX467" fmla="*/ 5207938 w 7768945"/>
              <a:gd name="connsiteY467" fmla="*/ 1895299 h 2819970"/>
              <a:gd name="connsiteX468" fmla="*/ 5195988 w 7768945"/>
              <a:gd name="connsiteY468" fmla="*/ 1927470 h 2819970"/>
              <a:gd name="connsiteX469" fmla="*/ 5184039 w 7768945"/>
              <a:gd name="connsiteY469" fmla="*/ 1958721 h 2819970"/>
              <a:gd name="connsiteX470" fmla="*/ 5170252 w 7768945"/>
              <a:gd name="connsiteY470" fmla="*/ 1989972 h 2819970"/>
              <a:gd name="connsiteX471" fmla="*/ 5155546 w 7768945"/>
              <a:gd name="connsiteY471" fmla="*/ 2021224 h 2819970"/>
              <a:gd name="connsiteX472" fmla="*/ 5139920 w 7768945"/>
              <a:gd name="connsiteY472" fmla="*/ 2051556 h 2819970"/>
              <a:gd name="connsiteX473" fmla="*/ 5124294 w 7768945"/>
              <a:gd name="connsiteY473" fmla="*/ 2081888 h 2819970"/>
              <a:gd name="connsiteX474" fmla="*/ 5106830 w 7768945"/>
              <a:gd name="connsiteY474" fmla="*/ 2111301 h 2819970"/>
              <a:gd name="connsiteX475" fmla="*/ 5089366 w 7768945"/>
              <a:gd name="connsiteY475" fmla="*/ 2140714 h 2819970"/>
              <a:gd name="connsiteX476" fmla="*/ 5071902 w 7768945"/>
              <a:gd name="connsiteY476" fmla="*/ 2170127 h 2819970"/>
              <a:gd name="connsiteX477" fmla="*/ 5053519 w 7768945"/>
              <a:gd name="connsiteY477" fmla="*/ 2198621 h 2819970"/>
              <a:gd name="connsiteX478" fmla="*/ 5033298 w 7768945"/>
              <a:gd name="connsiteY478" fmla="*/ 2226196 h 2819970"/>
              <a:gd name="connsiteX479" fmla="*/ 5013996 w 7768945"/>
              <a:gd name="connsiteY479" fmla="*/ 2253770 h 2819970"/>
              <a:gd name="connsiteX480" fmla="*/ 4993774 w 7768945"/>
              <a:gd name="connsiteY480" fmla="*/ 2280426 h 2819970"/>
              <a:gd name="connsiteX481" fmla="*/ 4971715 w 7768945"/>
              <a:gd name="connsiteY481" fmla="*/ 2306162 h 2819970"/>
              <a:gd name="connsiteX482" fmla="*/ 4950574 w 7768945"/>
              <a:gd name="connsiteY482" fmla="*/ 2332818 h 2819970"/>
              <a:gd name="connsiteX483" fmla="*/ 4927595 w 7768945"/>
              <a:gd name="connsiteY483" fmla="*/ 2358554 h 2819970"/>
              <a:gd name="connsiteX484" fmla="*/ 4904616 w 7768945"/>
              <a:gd name="connsiteY484" fmla="*/ 2383371 h 2819970"/>
              <a:gd name="connsiteX485" fmla="*/ 4880718 w 7768945"/>
              <a:gd name="connsiteY485" fmla="*/ 2407269 h 2819970"/>
              <a:gd name="connsiteX486" fmla="*/ 4857739 w 7768945"/>
              <a:gd name="connsiteY486" fmla="*/ 2431167 h 2819970"/>
              <a:gd name="connsiteX487" fmla="*/ 4832003 w 7768945"/>
              <a:gd name="connsiteY487" fmla="*/ 2453227 h 2819970"/>
              <a:gd name="connsiteX488" fmla="*/ 4806266 w 7768945"/>
              <a:gd name="connsiteY488" fmla="*/ 2476206 h 2819970"/>
              <a:gd name="connsiteX489" fmla="*/ 4780530 w 7768945"/>
              <a:gd name="connsiteY489" fmla="*/ 2497347 h 2819970"/>
              <a:gd name="connsiteX490" fmla="*/ 4754794 w 7768945"/>
              <a:gd name="connsiteY490" fmla="*/ 2519406 h 2819970"/>
              <a:gd name="connsiteX491" fmla="*/ 4728138 w 7768945"/>
              <a:gd name="connsiteY491" fmla="*/ 2539628 h 2819970"/>
              <a:gd name="connsiteX492" fmla="*/ 4700563 w 7768945"/>
              <a:gd name="connsiteY492" fmla="*/ 2560768 h 2819970"/>
              <a:gd name="connsiteX493" fmla="*/ 4672070 w 7768945"/>
              <a:gd name="connsiteY493" fmla="*/ 2579151 h 2819970"/>
              <a:gd name="connsiteX494" fmla="*/ 4643576 w 7768945"/>
              <a:gd name="connsiteY494" fmla="*/ 2597534 h 2819970"/>
              <a:gd name="connsiteX495" fmla="*/ 4615082 w 7768945"/>
              <a:gd name="connsiteY495" fmla="*/ 2615918 h 2819970"/>
              <a:gd name="connsiteX496" fmla="*/ 4585669 w 7768945"/>
              <a:gd name="connsiteY496" fmla="*/ 2632462 h 2819970"/>
              <a:gd name="connsiteX497" fmla="*/ 4556256 w 7768945"/>
              <a:gd name="connsiteY497" fmla="*/ 2649926 h 2819970"/>
              <a:gd name="connsiteX498" fmla="*/ 4525924 w 7768945"/>
              <a:gd name="connsiteY498" fmla="*/ 2666471 h 2819970"/>
              <a:gd name="connsiteX499" fmla="*/ 4495592 w 7768945"/>
              <a:gd name="connsiteY499" fmla="*/ 2681178 h 2819970"/>
              <a:gd name="connsiteX500" fmla="*/ 4464340 w 7768945"/>
              <a:gd name="connsiteY500" fmla="*/ 2695884 h 2819970"/>
              <a:gd name="connsiteX501" fmla="*/ 4433089 w 7768945"/>
              <a:gd name="connsiteY501" fmla="*/ 2709671 h 2819970"/>
              <a:gd name="connsiteX502" fmla="*/ 4400919 w 7768945"/>
              <a:gd name="connsiteY502" fmla="*/ 2721621 h 2819970"/>
              <a:gd name="connsiteX503" fmla="*/ 4369667 w 7768945"/>
              <a:gd name="connsiteY503" fmla="*/ 2734489 h 2819970"/>
              <a:gd name="connsiteX504" fmla="*/ 4335659 w 7768945"/>
              <a:gd name="connsiteY504" fmla="*/ 2745519 h 2819970"/>
              <a:gd name="connsiteX505" fmla="*/ 4303488 w 7768945"/>
              <a:gd name="connsiteY505" fmla="*/ 2756548 h 2819970"/>
              <a:gd name="connsiteX506" fmla="*/ 4270399 w 7768945"/>
              <a:gd name="connsiteY506" fmla="*/ 2765740 h 2819970"/>
              <a:gd name="connsiteX507" fmla="*/ 4236390 w 7768945"/>
              <a:gd name="connsiteY507" fmla="*/ 2775851 h 2819970"/>
              <a:gd name="connsiteX508" fmla="*/ 4202381 w 7768945"/>
              <a:gd name="connsiteY508" fmla="*/ 2784123 h 2819970"/>
              <a:gd name="connsiteX509" fmla="*/ 4168372 w 7768945"/>
              <a:gd name="connsiteY509" fmla="*/ 2791476 h 2819970"/>
              <a:gd name="connsiteX510" fmla="*/ 4133444 w 7768945"/>
              <a:gd name="connsiteY510" fmla="*/ 2798830 h 2819970"/>
              <a:gd name="connsiteX511" fmla="*/ 4098517 w 7768945"/>
              <a:gd name="connsiteY511" fmla="*/ 2803425 h 2819970"/>
              <a:gd name="connsiteX512" fmla="*/ 4063589 w 7768945"/>
              <a:gd name="connsiteY512" fmla="*/ 2808940 h 2819970"/>
              <a:gd name="connsiteX513" fmla="*/ 4028661 w 7768945"/>
              <a:gd name="connsiteY513" fmla="*/ 2813536 h 2819970"/>
              <a:gd name="connsiteX514" fmla="*/ 3991895 w 7768945"/>
              <a:gd name="connsiteY514" fmla="*/ 2816294 h 2819970"/>
              <a:gd name="connsiteX515" fmla="*/ 3956967 w 7768945"/>
              <a:gd name="connsiteY515" fmla="*/ 2818132 h 2819970"/>
              <a:gd name="connsiteX516" fmla="*/ 3920200 w 7768945"/>
              <a:gd name="connsiteY516" fmla="*/ 2819970 h 2819970"/>
              <a:gd name="connsiteX517" fmla="*/ 3884353 w 7768945"/>
              <a:gd name="connsiteY517" fmla="*/ 2819970 h 2819970"/>
              <a:gd name="connsiteX518" fmla="*/ 3847587 w 7768945"/>
              <a:gd name="connsiteY518" fmla="*/ 2819970 h 2819970"/>
              <a:gd name="connsiteX519" fmla="*/ 3811740 w 7768945"/>
              <a:gd name="connsiteY519" fmla="*/ 2818132 h 2819970"/>
              <a:gd name="connsiteX520" fmla="*/ 3775893 w 7768945"/>
              <a:gd name="connsiteY520" fmla="*/ 2816294 h 2819970"/>
              <a:gd name="connsiteX521" fmla="*/ 3740046 w 7768945"/>
              <a:gd name="connsiteY521" fmla="*/ 2813536 h 2819970"/>
              <a:gd name="connsiteX522" fmla="*/ 3704199 w 7768945"/>
              <a:gd name="connsiteY522" fmla="*/ 2808940 h 2819970"/>
              <a:gd name="connsiteX523" fmla="*/ 3669271 w 7768945"/>
              <a:gd name="connsiteY523" fmla="*/ 2803425 h 2819970"/>
              <a:gd name="connsiteX524" fmla="*/ 3634343 w 7768945"/>
              <a:gd name="connsiteY524" fmla="*/ 2798830 h 2819970"/>
              <a:gd name="connsiteX525" fmla="*/ 3600334 w 7768945"/>
              <a:gd name="connsiteY525" fmla="*/ 2791476 h 2819970"/>
              <a:gd name="connsiteX526" fmla="*/ 3565406 w 7768945"/>
              <a:gd name="connsiteY526" fmla="*/ 2784123 h 2819970"/>
              <a:gd name="connsiteX527" fmla="*/ 3531398 w 7768945"/>
              <a:gd name="connsiteY527" fmla="*/ 2775851 h 2819970"/>
              <a:gd name="connsiteX528" fmla="*/ 3498308 w 7768945"/>
              <a:gd name="connsiteY528" fmla="*/ 2765740 h 2819970"/>
              <a:gd name="connsiteX529" fmla="*/ 3465218 w 7768945"/>
              <a:gd name="connsiteY529" fmla="*/ 2756548 h 2819970"/>
              <a:gd name="connsiteX530" fmla="*/ 3431210 w 7768945"/>
              <a:gd name="connsiteY530" fmla="*/ 2745519 h 2819970"/>
              <a:gd name="connsiteX531" fmla="*/ 3399039 w 7768945"/>
              <a:gd name="connsiteY531" fmla="*/ 2734489 h 2819970"/>
              <a:gd name="connsiteX532" fmla="*/ 3366869 w 7768945"/>
              <a:gd name="connsiteY532" fmla="*/ 2721621 h 2819970"/>
              <a:gd name="connsiteX533" fmla="*/ 3335617 w 7768945"/>
              <a:gd name="connsiteY533" fmla="*/ 2709671 h 2819970"/>
              <a:gd name="connsiteX534" fmla="*/ 3303447 w 7768945"/>
              <a:gd name="connsiteY534" fmla="*/ 2695884 h 2819970"/>
              <a:gd name="connsiteX535" fmla="*/ 3273115 w 7768945"/>
              <a:gd name="connsiteY535" fmla="*/ 2681178 h 2819970"/>
              <a:gd name="connsiteX536" fmla="*/ 3242783 w 7768945"/>
              <a:gd name="connsiteY536" fmla="*/ 2666471 h 2819970"/>
              <a:gd name="connsiteX537" fmla="*/ 3212451 w 7768945"/>
              <a:gd name="connsiteY537" fmla="*/ 2649926 h 2819970"/>
              <a:gd name="connsiteX538" fmla="*/ 3182118 w 7768945"/>
              <a:gd name="connsiteY538" fmla="*/ 2632462 h 2819970"/>
              <a:gd name="connsiteX539" fmla="*/ 3152706 w 7768945"/>
              <a:gd name="connsiteY539" fmla="*/ 2615918 h 2819970"/>
              <a:gd name="connsiteX540" fmla="*/ 3124212 w 7768945"/>
              <a:gd name="connsiteY540" fmla="*/ 2597534 h 2819970"/>
              <a:gd name="connsiteX541" fmla="*/ 3095718 w 7768945"/>
              <a:gd name="connsiteY541" fmla="*/ 2579151 h 2819970"/>
              <a:gd name="connsiteX542" fmla="*/ 3068143 w 7768945"/>
              <a:gd name="connsiteY542" fmla="*/ 2560768 h 2819970"/>
              <a:gd name="connsiteX543" fmla="*/ 3040569 w 7768945"/>
              <a:gd name="connsiteY543" fmla="*/ 2539628 h 2819970"/>
              <a:gd name="connsiteX544" fmla="*/ 3012994 w 7768945"/>
              <a:gd name="connsiteY544" fmla="*/ 2519406 h 2819970"/>
              <a:gd name="connsiteX545" fmla="*/ 2986338 w 7768945"/>
              <a:gd name="connsiteY545" fmla="*/ 2497347 h 2819970"/>
              <a:gd name="connsiteX546" fmla="*/ 2961521 w 7768945"/>
              <a:gd name="connsiteY546" fmla="*/ 2476206 h 2819970"/>
              <a:gd name="connsiteX547" fmla="*/ 2935785 w 7768945"/>
              <a:gd name="connsiteY547" fmla="*/ 2453227 h 2819970"/>
              <a:gd name="connsiteX548" fmla="*/ 2910968 w 7768945"/>
              <a:gd name="connsiteY548" fmla="*/ 2431167 h 2819970"/>
              <a:gd name="connsiteX549" fmla="*/ 2887070 w 7768945"/>
              <a:gd name="connsiteY549" fmla="*/ 2407269 h 2819970"/>
              <a:gd name="connsiteX550" fmla="*/ 2863172 w 7768945"/>
              <a:gd name="connsiteY550" fmla="*/ 2383371 h 2819970"/>
              <a:gd name="connsiteX551" fmla="*/ 2839273 w 7768945"/>
              <a:gd name="connsiteY551" fmla="*/ 2358554 h 2819970"/>
              <a:gd name="connsiteX552" fmla="*/ 2818133 w 7768945"/>
              <a:gd name="connsiteY552" fmla="*/ 2332818 h 2819970"/>
              <a:gd name="connsiteX553" fmla="*/ 2796073 w 7768945"/>
              <a:gd name="connsiteY553" fmla="*/ 2306162 h 2819970"/>
              <a:gd name="connsiteX554" fmla="*/ 2774933 w 7768945"/>
              <a:gd name="connsiteY554" fmla="*/ 2280426 h 2819970"/>
              <a:gd name="connsiteX555" fmla="*/ 2754711 w 7768945"/>
              <a:gd name="connsiteY555" fmla="*/ 2253770 h 2819970"/>
              <a:gd name="connsiteX556" fmla="*/ 2733571 w 7768945"/>
              <a:gd name="connsiteY556" fmla="*/ 2226196 h 2819970"/>
              <a:gd name="connsiteX557" fmla="*/ 2714268 w 7768945"/>
              <a:gd name="connsiteY557" fmla="*/ 2198621 h 2819970"/>
              <a:gd name="connsiteX558" fmla="*/ 2695885 w 7768945"/>
              <a:gd name="connsiteY558" fmla="*/ 2170127 h 2819970"/>
              <a:gd name="connsiteX559" fmla="*/ 2678421 w 7768945"/>
              <a:gd name="connsiteY559" fmla="*/ 2140714 h 2819970"/>
              <a:gd name="connsiteX560" fmla="*/ 2660038 w 7768945"/>
              <a:gd name="connsiteY560" fmla="*/ 2111301 h 2819970"/>
              <a:gd name="connsiteX561" fmla="*/ 2643493 w 7768945"/>
              <a:gd name="connsiteY561" fmla="*/ 2081888 h 2819970"/>
              <a:gd name="connsiteX562" fmla="*/ 2627868 w 7768945"/>
              <a:gd name="connsiteY562" fmla="*/ 2051556 h 2819970"/>
              <a:gd name="connsiteX563" fmla="*/ 2613161 w 7768945"/>
              <a:gd name="connsiteY563" fmla="*/ 2021224 h 2819970"/>
              <a:gd name="connsiteX564" fmla="*/ 2598455 w 7768945"/>
              <a:gd name="connsiteY564" fmla="*/ 1989972 h 2819970"/>
              <a:gd name="connsiteX565" fmla="*/ 2584667 w 7768945"/>
              <a:gd name="connsiteY565" fmla="*/ 1958721 h 2819970"/>
              <a:gd name="connsiteX566" fmla="*/ 2570880 w 7768945"/>
              <a:gd name="connsiteY566" fmla="*/ 1927470 h 2819970"/>
              <a:gd name="connsiteX567" fmla="*/ 2559850 w 7768945"/>
              <a:gd name="connsiteY567" fmla="*/ 1895299 h 2819970"/>
              <a:gd name="connsiteX568" fmla="*/ 2547901 w 7768945"/>
              <a:gd name="connsiteY568" fmla="*/ 1863129 h 2819970"/>
              <a:gd name="connsiteX569" fmla="*/ 2536871 w 7768945"/>
              <a:gd name="connsiteY569" fmla="*/ 1829120 h 2819970"/>
              <a:gd name="connsiteX570" fmla="*/ 2526761 w 7768945"/>
              <a:gd name="connsiteY570" fmla="*/ 1796031 h 2819970"/>
              <a:gd name="connsiteX571" fmla="*/ 2518488 w 7768945"/>
              <a:gd name="connsiteY571" fmla="*/ 1762941 h 2819970"/>
              <a:gd name="connsiteX572" fmla="*/ 2509297 w 7768945"/>
              <a:gd name="connsiteY572" fmla="*/ 1728013 h 2819970"/>
              <a:gd name="connsiteX573" fmla="*/ 2502863 w 7768945"/>
              <a:gd name="connsiteY573" fmla="*/ 1694004 h 2819970"/>
              <a:gd name="connsiteX574" fmla="*/ 2495509 w 7768945"/>
              <a:gd name="connsiteY574" fmla="*/ 1659996 h 2819970"/>
              <a:gd name="connsiteX575" fmla="*/ 2489994 w 7768945"/>
              <a:gd name="connsiteY575" fmla="*/ 1624148 h 2819970"/>
              <a:gd name="connsiteX576" fmla="*/ 2485399 w 7768945"/>
              <a:gd name="connsiteY576" fmla="*/ 1589221 h 2819970"/>
              <a:gd name="connsiteX577" fmla="*/ 2480803 w 7768945"/>
              <a:gd name="connsiteY577" fmla="*/ 1554293 h 2819970"/>
              <a:gd name="connsiteX578" fmla="*/ 2478045 w 7768945"/>
              <a:gd name="connsiteY578" fmla="*/ 1518446 h 2819970"/>
              <a:gd name="connsiteX579" fmla="*/ 2475288 w 7768945"/>
              <a:gd name="connsiteY579" fmla="*/ 1482598 h 2819970"/>
              <a:gd name="connsiteX580" fmla="*/ 2474369 w 7768945"/>
              <a:gd name="connsiteY580" fmla="*/ 1445832 h 2819970"/>
              <a:gd name="connsiteX581" fmla="*/ 2474369 w 7768945"/>
              <a:gd name="connsiteY581" fmla="*/ 1409985 h 2819970"/>
              <a:gd name="connsiteX582" fmla="*/ 2474369 w 7768945"/>
              <a:gd name="connsiteY582" fmla="*/ 1382411 h 2819970"/>
              <a:gd name="connsiteX583" fmla="*/ 2473450 w 7768945"/>
              <a:gd name="connsiteY583" fmla="*/ 1354836 h 2819970"/>
              <a:gd name="connsiteX584" fmla="*/ 2471611 w 7768945"/>
              <a:gd name="connsiteY584" fmla="*/ 1327261 h 2819970"/>
              <a:gd name="connsiteX585" fmla="*/ 2467935 w 7768945"/>
              <a:gd name="connsiteY585" fmla="*/ 1301525 h 2819970"/>
              <a:gd name="connsiteX586" fmla="*/ 2465177 w 7768945"/>
              <a:gd name="connsiteY586" fmla="*/ 1274869 h 2819970"/>
              <a:gd name="connsiteX587" fmla="*/ 2462420 w 7768945"/>
              <a:gd name="connsiteY587" fmla="*/ 1248214 h 2819970"/>
              <a:gd name="connsiteX588" fmla="*/ 2457824 w 7768945"/>
              <a:gd name="connsiteY588" fmla="*/ 1221558 h 2819970"/>
              <a:gd name="connsiteX589" fmla="*/ 2452309 w 7768945"/>
              <a:gd name="connsiteY589" fmla="*/ 1195822 h 2819970"/>
              <a:gd name="connsiteX590" fmla="*/ 2446794 w 7768945"/>
              <a:gd name="connsiteY590" fmla="*/ 1170086 h 2819970"/>
              <a:gd name="connsiteX591" fmla="*/ 2441279 w 7768945"/>
              <a:gd name="connsiteY591" fmla="*/ 1144349 h 2819970"/>
              <a:gd name="connsiteX592" fmla="*/ 2433926 w 7768945"/>
              <a:gd name="connsiteY592" fmla="*/ 1118613 h 2819970"/>
              <a:gd name="connsiteX593" fmla="*/ 2426573 w 7768945"/>
              <a:gd name="connsiteY593" fmla="*/ 1093796 h 2819970"/>
              <a:gd name="connsiteX594" fmla="*/ 2418300 w 7768945"/>
              <a:gd name="connsiteY594" fmla="*/ 1068978 h 2819970"/>
              <a:gd name="connsiteX595" fmla="*/ 2409109 w 7768945"/>
              <a:gd name="connsiteY595" fmla="*/ 1044161 h 2819970"/>
              <a:gd name="connsiteX596" fmla="*/ 2400836 w 7768945"/>
              <a:gd name="connsiteY596" fmla="*/ 1020263 h 2819970"/>
              <a:gd name="connsiteX597" fmla="*/ 2390726 w 7768945"/>
              <a:gd name="connsiteY597" fmla="*/ 995446 h 2819970"/>
              <a:gd name="connsiteX598" fmla="*/ 2379696 w 7768945"/>
              <a:gd name="connsiteY598" fmla="*/ 971548 h 2819970"/>
              <a:gd name="connsiteX599" fmla="*/ 2369585 w 7768945"/>
              <a:gd name="connsiteY599" fmla="*/ 948569 h 2819970"/>
              <a:gd name="connsiteX600" fmla="*/ 2357636 w 7768945"/>
              <a:gd name="connsiteY600" fmla="*/ 925590 h 2819970"/>
              <a:gd name="connsiteX601" fmla="*/ 2345687 w 7768945"/>
              <a:gd name="connsiteY601" fmla="*/ 903530 h 2819970"/>
              <a:gd name="connsiteX602" fmla="*/ 2332819 w 7768945"/>
              <a:gd name="connsiteY602" fmla="*/ 880551 h 2819970"/>
              <a:gd name="connsiteX603" fmla="*/ 2319951 w 7768945"/>
              <a:gd name="connsiteY603" fmla="*/ 858492 h 2819970"/>
              <a:gd name="connsiteX604" fmla="*/ 2307082 w 7768945"/>
              <a:gd name="connsiteY604" fmla="*/ 836432 h 2819970"/>
              <a:gd name="connsiteX605" fmla="*/ 2293295 w 7768945"/>
              <a:gd name="connsiteY605" fmla="*/ 815291 h 2819970"/>
              <a:gd name="connsiteX606" fmla="*/ 2278589 w 7768945"/>
              <a:gd name="connsiteY606" fmla="*/ 795070 h 2819970"/>
              <a:gd name="connsiteX607" fmla="*/ 2262963 w 7768945"/>
              <a:gd name="connsiteY607" fmla="*/ 773010 h 2819970"/>
              <a:gd name="connsiteX608" fmla="*/ 2247337 w 7768945"/>
              <a:gd name="connsiteY608" fmla="*/ 753708 h 2819970"/>
              <a:gd name="connsiteX609" fmla="*/ 2230792 w 7768945"/>
              <a:gd name="connsiteY609" fmla="*/ 732567 h 2819970"/>
              <a:gd name="connsiteX610" fmla="*/ 2214248 w 7768945"/>
              <a:gd name="connsiteY610" fmla="*/ 714184 h 2819970"/>
              <a:gd name="connsiteX611" fmla="*/ 2197703 w 7768945"/>
              <a:gd name="connsiteY611" fmla="*/ 694882 h 2819970"/>
              <a:gd name="connsiteX612" fmla="*/ 2180239 w 7768945"/>
              <a:gd name="connsiteY612" fmla="*/ 676499 h 2819970"/>
              <a:gd name="connsiteX613" fmla="*/ 2162775 w 7768945"/>
              <a:gd name="connsiteY613" fmla="*/ 657197 h 2819970"/>
              <a:gd name="connsiteX614" fmla="*/ 2144392 w 7768945"/>
              <a:gd name="connsiteY614" fmla="*/ 639733 h 2819970"/>
              <a:gd name="connsiteX615" fmla="*/ 2125089 w 7768945"/>
              <a:gd name="connsiteY615" fmla="*/ 622269 h 2819970"/>
              <a:gd name="connsiteX616" fmla="*/ 2106706 w 7768945"/>
              <a:gd name="connsiteY616" fmla="*/ 605724 h 2819970"/>
              <a:gd name="connsiteX617" fmla="*/ 2087404 w 7768945"/>
              <a:gd name="connsiteY617" fmla="*/ 589179 h 2819970"/>
              <a:gd name="connsiteX618" fmla="*/ 2067183 w 7768945"/>
              <a:gd name="connsiteY618" fmla="*/ 573553 h 2819970"/>
              <a:gd name="connsiteX619" fmla="*/ 2046961 w 7768945"/>
              <a:gd name="connsiteY619" fmla="*/ 557928 h 2819970"/>
              <a:gd name="connsiteX620" fmla="*/ 2026740 w 7768945"/>
              <a:gd name="connsiteY620" fmla="*/ 543221 h 2819970"/>
              <a:gd name="connsiteX621" fmla="*/ 2004680 w 7768945"/>
              <a:gd name="connsiteY621" fmla="*/ 528515 h 2819970"/>
              <a:gd name="connsiteX622" fmla="*/ 1984458 w 7768945"/>
              <a:gd name="connsiteY622" fmla="*/ 513808 h 2819970"/>
              <a:gd name="connsiteX623" fmla="*/ 1961480 w 7768945"/>
              <a:gd name="connsiteY623" fmla="*/ 500940 h 2819970"/>
              <a:gd name="connsiteX624" fmla="*/ 1940339 w 7768945"/>
              <a:gd name="connsiteY624" fmla="*/ 487153 h 2819970"/>
              <a:gd name="connsiteX625" fmla="*/ 1917360 w 7768945"/>
              <a:gd name="connsiteY625" fmla="*/ 474285 h 2819970"/>
              <a:gd name="connsiteX626" fmla="*/ 1895301 w 7768945"/>
              <a:gd name="connsiteY626" fmla="*/ 462336 h 2819970"/>
              <a:gd name="connsiteX627" fmla="*/ 1871403 w 7768945"/>
              <a:gd name="connsiteY627" fmla="*/ 450386 h 2819970"/>
              <a:gd name="connsiteX628" fmla="*/ 1848424 w 7768945"/>
              <a:gd name="connsiteY628" fmla="*/ 440276 h 2819970"/>
              <a:gd name="connsiteX629" fmla="*/ 1824526 w 7768945"/>
              <a:gd name="connsiteY629" fmla="*/ 430165 h 2819970"/>
              <a:gd name="connsiteX630" fmla="*/ 1799708 w 7768945"/>
              <a:gd name="connsiteY630" fmla="*/ 420054 h 2819970"/>
              <a:gd name="connsiteX631" fmla="*/ 1776729 w 7768945"/>
              <a:gd name="connsiteY631" fmla="*/ 410863 h 2819970"/>
              <a:gd name="connsiteX632" fmla="*/ 1751912 w 7768945"/>
              <a:gd name="connsiteY632" fmla="*/ 401671 h 2819970"/>
              <a:gd name="connsiteX633" fmla="*/ 1726176 w 7768945"/>
              <a:gd name="connsiteY633" fmla="*/ 394318 h 2819970"/>
              <a:gd name="connsiteX634" fmla="*/ 1702277 w 7768945"/>
              <a:gd name="connsiteY634" fmla="*/ 386965 h 2819970"/>
              <a:gd name="connsiteX635" fmla="*/ 1676541 w 7768945"/>
              <a:gd name="connsiteY635" fmla="*/ 380531 h 2819970"/>
              <a:gd name="connsiteX636" fmla="*/ 1650805 w 7768945"/>
              <a:gd name="connsiteY636" fmla="*/ 373177 h 2819970"/>
              <a:gd name="connsiteX637" fmla="*/ 1625069 w 7768945"/>
              <a:gd name="connsiteY637" fmla="*/ 367662 h 2819970"/>
              <a:gd name="connsiteX638" fmla="*/ 1599332 w 7768945"/>
              <a:gd name="connsiteY638" fmla="*/ 362148 h 2819970"/>
              <a:gd name="connsiteX639" fmla="*/ 1572677 w 7768945"/>
              <a:gd name="connsiteY639" fmla="*/ 358471 h 2819970"/>
              <a:gd name="connsiteX640" fmla="*/ 1546021 w 7768945"/>
              <a:gd name="connsiteY640" fmla="*/ 354794 h 2819970"/>
              <a:gd name="connsiteX641" fmla="*/ 1518446 w 7768945"/>
              <a:gd name="connsiteY641" fmla="*/ 352037 h 2819970"/>
              <a:gd name="connsiteX642" fmla="*/ 1492710 w 7768945"/>
              <a:gd name="connsiteY642" fmla="*/ 350199 h 2819970"/>
              <a:gd name="connsiteX643" fmla="*/ 1465135 w 7768945"/>
              <a:gd name="connsiteY643" fmla="*/ 347441 h 2819970"/>
              <a:gd name="connsiteX644" fmla="*/ 1437560 w 7768945"/>
              <a:gd name="connsiteY644" fmla="*/ 346522 h 2819970"/>
              <a:gd name="connsiteX645" fmla="*/ 1409986 w 7768945"/>
              <a:gd name="connsiteY645" fmla="*/ 345603 h 2819970"/>
              <a:gd name="connsiteX646" fmla="*/ 1382411 w 7768945"/>
              <a:gd name="connsiteY646" fmla="*/ 346522 h 2819970"/>
              <a:gd name="connsiteX647" fmla="*/ 1355756 w 7768945"/>
              <a:gd name="connsiteY647" fmla="*/ 347441 h 2819970"/>
              <a:gd name="connsiteX648" fmla="*/ 1329100 w 7768945"/>
              <a:gd name="connsiteY648" fmla="*/ 350199 h 2819970"/>
              <a:gd name="connsiteX649" fmla="*/ 1301525 w 7768945"/>
              <a:gd name="connsiteY649" fmla="*/ 352037 h 2819970"/>
              <a:gd name="connsiteX650" fmla="*/ 1274870 w 7768945"/>
              <a:gd name="connsiteY650" fmla="*/ 354794 h 2819970"/>
              <a:gd name="connsiteX651" fmla="*/ 1248214 w 7768945"/>
              <a:gd name="connsiteY651" fmla="*/ 358471 h 2819970"/>
              <a:gd name="connsiteX652" fmla="*/ 1221559 w 7768945"/>
              <a:gd name="connsiteY652" fmla="*/ 362148 h 2819970"/>
              <a:gd name="connsiteX653" fmla="*/ 1196742 w 7768945"/>
              <a:gd name="connsiteY653" fmla="*/ 367662 h 2819970"/>
              <a:gd name="connsiteX654" fmla="*/ 1170086 w 7768945"/>
              <a:gd name="connsiteY654" fmla="*/ 373177 h 2819970"/>
              <a:gd name="connsiteX655" fmla="*/ 1144350 w 7768945"/>
              <a:gd name="connsiteY655" fmla="*/ 380531 h 2819970"/>
              <a:gd name="connsiteX656" fmla="*/ 1118614 w 7768945"/>
              <a:gd name="connsiteY656" fmla="*/ 386965 h 2819970"/>
              <a:gd name="connsiteX657" fmla="*/ 1094715 w 7768945"/>
              <a:gd name="connsiteY657" fmla="*/ 394318 h 2819970"/>
              <a:gd name="connsiteX658" fmla="*/ 1068979 w 7768945"/>
              <a:gd name="connsiteY658" fmla="*/ 401671 h 2819970"/>
              <a:gd name="connsiteX659" fmla="*/ 1044162 w 7768945"/>
              <a:gd name="connsiteY659" fmla="*/ 410863 h 2819970"/>
              <a:gd name="connsiteX660" fmla="*/ 1020263 w 7768945"/>
              <a:gd name="connsiteY660" fmla="*/ 420054 h 2819970"/>
              <a:gd name="connsiteX661" fmla="*/ 996365 w 7768945"/>
              <a:gd name="connsiteY661" fmla="*/ 430165 h 2819970"/>
              <a:gd name="connsiteX662" fmla="*/ 973386 w 7768945"/>
              <a:gd name="connsiteY662" fmla="*/ 440276 h 2819970"/>
              <a:gd name="connsiteX663" fmla="*/ 949488 w 7768945"/>
              <a:gd name="connsiteY663" fmla="*/ 450386 h 2819970"/>
              <a:gd name="connsiteX664" fmla="*/ 925590 w 7768945"/>
              <a:gd name="connsiteY664" fmla="*/ 462336 h 2819970"/>
              <a:gd name="connsiteX665" fmla="*/ 903531 w 7768945"/>
              <a:gd name="connsiteY665" fmla="*/ 474285 h 2819970"/>
              <a:gd name="connsiteX666" fmla="*/ 880552 w 7768945"/>
              <a:gd name="connsiteY666" fmla="*/ 487153 h 2819970"/>
              <a:gd name="connsiteX667" fmla="*/ 859411 w 7768945"/>
              <a:gd name="connsiteY667" fmla="*/ 500940 h 2819970"/>
              <a:gd name="connsiteX668" fmla="*/ 836432 w 7768945"/>
              <a:gd name="connsiteY668" fmla="*/ 513808 h 2819970"/>
              <a:gd name="connsiteX669" fmla="*/ 815292 w 7768945"/>
              <a:gd name="connsiteY669" fmla="*/ 528515 h 2819970"/>
              <a:gd name="connsiteX670" fmla="*/ 795070 w 7768945"/>
              <a:gd name="connsiteY670" fmla="*/ 543221 h 2819970"/>
              <a:gd name="connsiteX671" fmla="*/ 773930 w 7768945"/>
              <a:gd name="connsiteY671" fmla="*/ 557928 h 2819970"/>
              <a:gd name="connsiteX672" fmla="*/ 753708 w 7768945"/>
              <a:gd name="connsiteY672" fmla="*/ 573553 h 2819970"/>
              <a:gd name="connsiteX673" fmla="*/ 733487 w 7768945"/>
              <a:gd name="connsiteY673" fmla="*/ 589179 h 2819970"/>
              <a:gd name="connsiteX674" fmla="*/ 714185 w 7768945"/>
              <a:gd name="connsiteY674" fmla="*/ 605724 h 2819970"/>
              <a:gd name="connsiteX675" fmla="*/ 695802 w 7768945"/>
              <a:gd name="connsiteY675" fmla="*/ 622269 h 2819970"/>
              <a:gd name="connsiteX676" fmla="*/ 676499 w 7768945"/>
              <a:gd name="connsiteY676" fmla="*/ 639733 h 2819970"/>
              <a:gd name="connsiteX677" fmla="*/ 658116 w 7768945"/>
              <a:gd name="connsiteY677" fmla="*/ 657197 h 2819970"/>
              <a:gd name="connsiteX678" fmla="*/ 640652 w 7768945"/>
              <a:gd name="connsiteY678" fmla="*/ 676499 h 2819970"/>
              <a:gd name="connsiteX679" fmla="*/ 623188 w 7768945"/>
              <a:gd name="connsiteY679" fmla="*/ 694882 h 2819970"/>
              <a:gd name="connsiteX680" fmla="*/ 606643 w 7768945"/>
              <a:gd name="connsiteY680" fmla="*/ 714184 h 2819970"/>
              <a:gd name="connsiteX681" fmla="*/ 590098 w 7768945"/>
              <a:gd name="connsiteY681" fmla="*/ 732567 h 2819970"/>
              <a:gd name="connsiteX682" fmla="*/ 573553 w 7768945"/>
              <a:gd name="connsiteY682" fmla="*/ 753708 h 2819970"/>
              <a:gd name="connsiteX683" fmla="*/ 558847 w 7768945"/>
              <a:gd name="connsiteY683" fmla="*/ 773010 h 2819970"/>
              <a:gd name="connsiteX684" fmla="*/ 543221 w 7768945"/>
              <a:gd name="connsiteY684" fmla="*/ 795070 h 2819970"/>
              <a:gd name="connsiteX685" fmla="*/ 528515 w 7768945"/>
              <a:gd name="connsiteY685" fmla="*/ 815291 h 2819970"/>
              <a:gd name="connsiteX686" fmla="*/ 514728 w 7768945"/>
              <a:gd name="connsiteY686" fmla="*/ 836432 h 2819970"/>
              <a:gd name="connsiteX687" fmla="*/ 500940 w 7768945"/>
              <a:gd name="connsiteY687" fmla="*/ 858492 h 2819970"/>
              <a:gd name="connsiteX688" fmla="*/ 488072 w 7768945"/>
              <a:gd name="connsiteY688" fmla="*/ 880551 h 2819970"/>
              <a:gd name="connsiteX689" fmla="*/ 475204 w 7768945"/>
              <a:gd name="connsiteY689" fmla="*/ 903530 h 2819970"/>
              <a:gd name="connsiteX690" fmla="*/ 463255 w 7768945"/>
              <a:gd name="connsiteY690" fmla="*/ 925590 h 2819970"/>
              <a:gd name="connsiteX691" fmla="*/ 451306 w 7768945"/>
              <a:gd name="connsiteY691" fmla="*/ 948569 h 2819970"/>
              <a:gd name="connsiteX692" fmla="*/ 441195 w 7768945"/>
              <a:gd name="connsiteY692" fmla="*/ 971548 h 2819970"/>
              <a:gd name="connsiteX693" fmla="*/ 430165 w 7768945"/>
              <a:gd name="connsiteY693" fmla="*/ 995446 h 2819970"/>
              <a:gd name="connsiteX694" fmla="*/ 420055 w 7768945"/>
              <a:gd name="connsiteY694" fmla="*/ 1020263 h 2819970"/>
              <a:gd name="connsiteX695" fmla="*/ 411782 w 7768945"/>
              <a:gd name="connsiteY695" fmla="*/ 1044161 h 2819970"/>
              <a:gd name="connsiteX696" fmla="*/ 402591 w 7768945"/>
              <a:gd name="connsiteY696" fmla="*/ 1068978 h 2819970"/>
              <a:gd name="connsiteX697" fmla="*/ 395237 w 7768945"/>
              <a:gd name="connsiteY697" fmla="*/ 1093796 h 2819970"/>
              <a:gd name="connsiteX698" fmla="*/ 386965 w 7768945"/>
              <a:gd name="connsiteY698" fmla="*/ 1118613 h 2819970"/>
              <a:gd name="connsiteX699" fmla="*/ 380531 w 7768945"/>
              <a:gd name="connsiteY699" fmla="*/ 1144349 h 2819970"/>
              <a:gd name="connsiteX700" fmla="*/ 374097 w 7768945"/>
              <a:gd name="connsiteY700" fmla="*/ 1170086 h 2819970"/>
              <a:gd name="connsiteX701" fmla="*/ 368582 w 7768945"/>
              <a:gd name="connsiteY701" fmla="*/ 1195822 h 2819970"/>
              <a:gd name="connsiteX702" fmla="*/ 363986 w 7768945"/>
              <a:gd name="connsiteY702" fmla="*/ 1221558 h 2819970"/>
              <a:gd name="connsiteX703" fmla="*/ 358471 w 7768945"/>
              <a:gd name="connsiteY703" fmla="*/ 1248214 h 2819970"/>
              <a:gd name="connsiteX704" fmla="*/ 355713 w 7768945"/>
              <a:gd name="connsiteY704" fmla="*/ 1274869 h 2819970"/>
              <a:gd name="connsiteX705" fmla="*/ 352037 w 7768945"/>
              <a:gd name="connsiteY705" fmla="*/ 1301525 h 2819970"/>
              <a:gd name="connsiteX706" fmla="*/ 350198 w 7768945"/>
              <a:gd name="connsiteY706" fmla="*/ 1327261 h 2819970"/>
              <a:gd name="connsiteX707" fmla="*/ 347441 w 7768945"/>
              <a:gd name="connsiteY707" fmla="*/ 1354836 h 2819970"/>
              <a:gd name="connsiteX708" fmla="*/ 346522 w 7768945"/>
              <a:gd name="connsiteY708" fmla="*/ 1382411 h 2819970"/>
              <a:gd name="connsiteX709" fmla="*/ 346522 w 7768945"/>
              <a:gd name="connsiteY709" fmla="*/ 1409985 h 2819970"/>
              <a:gd name="connsiteX710" fmla="*/ 0 w 7768945"/>
              <a:gd name="connsiteY710" fmla="*/ 1409985 h 2819970"/>
              <a:gd name="connsiteX711" fmla="*/ 919 w 7768945"/>
              <a:gd name="connsiteY711" fmla="*/ 1374138 h 2819970"/>
              <a:gd name="connsiteX712" fmla="*/ 1838 w 7768945"/>
              <a:gd name="connsiteY712" fmla="*/ 1337372 h 2819970"/>
              <a:gd name="connsiteX713" fmla="*/ 4596 w 7768945"/>
              <a:gd name="connsiteY713" fmla="*/ 1301525 h 2819970"/>
              <a:gd name="connsiteX714" fmla="*/ 8273 w 7768945"/>
              <a:gd name="connsiteY714" fmla="*/ 1265678 h 2819970"/>
              <a:gd name="connsiteX715" fmla="*/ 11949 w 7768945"/>
              <a:gd name="connsiteY715" fmla="*/ 1230750 h 2819970"/>
              <a:gd name="connsiteX716" fmla="*/ 16545 w 7768945"/>
              <a:gd name="connsiteY716" fmla="*/ 1195822 h 2819970"/>
              <a:gd name="connsiteX717" fmla="*/ 22979 w 7768945"/>
              <a:gd name="connsiteY717" fmla="*/ 1159975 h 2819970"/>
              <a:gd name="connsiteX718" fmla="*/ 29413 w 7768945"/>
              <a:gd name="connsiteY718" fmla="*/ 1125966 h 2819970"/>
              <a:gd name="connsiteX719" fmla="*/ 35847 w 7768945"/>
              <a:gd name="connsiteY719" fmla="*/ 1091957 h 2819970"/>
              <a:gd name="connsiteX720" fmla="*/ 45039 w 7768945"/>
              <a:gd name="connsiteY720" fmla="*/ 1057029 h 2819970"/>
              <a:gd name="connsiteX721" fmla="*/ 54230 w 7768945"/>
              <a:gd name="connsiteY721" fmla="*/ 1023940 h 2819970"/>
              <a:gd name="connsiteX722" fmla="*/ 63422 w 7768945"/>
              <a:gd name="connsiteY722" fmla="*/ 990850 h 2819970"/>
              <a:gd name="connsiteX723" fmla="*/ 74452 w 7768945"/>
              <a:gd name="connsiteY723" fmla="*/ 956841 h 2819970"/>
              <a:gd name="connsiteX724" fmla="*/ 86401 w 7768945"/>
              <a:gd name="connsiteY724" fmla="*/ 924671 h 2819970"/>
              <a:gd name="connsiteX725" fmla="*/ 98350 w 7768945"/>
              <a:gd name="connsiteY725" fmla="*/ 892500 h 2819970"/>
              <a:gd name="connsiteX726" fmla="*/ 110299 w 7768945"/>
              <a:gd name="connsiteY726" fmla="*/ 861249 h 2819970"/>
              <a:gd name="connsiteX727" fmla="*/ 124086 w 7768945"/>
              <a:gd name="connsiteY727" fmla="*/ 829998 h 2819970"/>
              <a:gd name="connsiteX728" fmla="*/ 138792 w 7768945"/>
              <a:gd name="connsiteY728" fmla="*/ 798747 h 2819970"/>
              <a:gd name="connsiteX729" fmla="*/ 154418 w 7768945"/>
              <a:gd name="connsiteY729" fmla="*/ 768414 h 2819970"/>
              <a:gd name="connsiteX730" fmla="*/ 170044 w 7768945"/>
              <a:gd name="connsiteY730" fmla="*/ 738082 h 2819970"/>
              <a:gd name="connsiteX731" fmla="*/ 187508 w 7768945"/>
              <a:gd name="connsiteY731" fmla="*/ 708669 h 2819970"/>
              <a:gd name="connsiteX732" fmla="*/ 204972 w 7768945"/>
              <a:gd name="connsiteY732" fmla="*/ 679256 h 2819970"/>
              <a:gd name="connsiteX733" fmla="*/ 222436 w 7768945"/>
              <a:gd name="connsiteY733" fmla="*/ 649843 h 2819970"/>
              <a:gd name="connsiteX734" fmla="*/ 240819 w 7768945"/>
              <a:gd name="connsiteY734" fmla="*/ 621349 h 2819970"/>
              <a:gd name="connsiteX735" fmla="*/ 261040 w 7768945"/>
              <a:gd name="connsiteY735" fmla="*/ 593775 h 2819970"/>
              <a:gd name="connsiteX736" fmla="*/ 280343 w 7768945"/>
              <a:gd name="connsiteY736" fmla="*/ 566200 h 2819970"/>
              <a:gd name="connsiteX737" fmla="*/ 300564 w 7768945"/>
              <a:gd name="connsiteY737" fmla="*/ 539545 h 2819970"/>
              <a:gd name="connsiteX738" fmla="*/ 322624 w 7768945"/>
              <a:gd name="connsiteY738" fmla="*/ 513808 h 2819970"/>
              <a:gd name="connsiteX739" fmla="*/ 343764 w 7768945"/>
              <a:gd name="connsiteY739" fmla="*/ 487153 h 2819970"/>
              <a:gd name="connsiteX740" fmla="*/ 366743 w 7768945"/>
              <a:gd name="connsiteY740" fmla="*/ 461416 h 2819970"/>
              <a:gd name="connsiteX741" fmla="*/ 389722 w 7768945"/>
              <a:gd name="connsiteY741" fmla="*/ 436599 h 2819970"/>
              <a:gd name="connsiteX742" fmla="*/ 413620 w 7768945"/>
              <a:gd name="connsiteY742" fmla="*/ 412701 h 2819970"/>
              <a:gd name="connsiteX743" fmla="*/ 438438 w 7768945"/>
              <a:gd name="connsiteY743" fmla="*/ 388803 h 2819970"/>
              <a:gd name="connsiteX744" fmla="*/ 462336 w 7768945"/>
              <a:gd name="connsiteY744" fmla="*/ 366743 h 2819970"/>
              <a:gd name="connsiteX745" fmla="*/ 488072 w 7768945"/>
              <a:gd name="connsiteY745" fmla="*/ 343764 h 2819970"/>
              <a:gd name="connsiteX746" fmla="*/ 513808 w 7768945"/>
              <a:gd name="connsiteY746" fmla="*/ 322624 h 2819970"/>
              <a:gd name="connsiteX747" fmla="*/ 539545 w 7768945"/>
              <a:gd name="connsiteY747" fmla="*/ 300564 h 2819970"/>
              <a:gd name="connsiteX748" fmla="*/ 566200 w 7768945"/>
              <a:gd name="connsiteY748" fmla="*/ 280343 h 2819970"/>
              <a:gd name="connsiteX749" fmla="*/ 593775 w 7768945"/>
              <a:gd name="connsiteY749" fmla="*/ 259202 h 2819970"/>
              <a:gd name="connsiteX750" fmla="*/ 622269 w 7768945"/>
              <a:gd name="connsiteY750" fmla="*/ 240819 h 2819970"/>
              <a:gd name="connsiteX751" fmla="*/ 650763 w 7768945"/>
              <a:gd name="connsiteY751" fmla="*/ 222436 h 2819970"/>
              <a:gd name="connsiteX752" fmla="*/ 679256 w 7768945"/>
              <a:gd name="connsiteY752" fmla="*/ 204053 h 2819970"/>
              <a:gd name="connsiteX753" fmla="*/ 708670 w 7768945"/>
              <a:gd name="connsiteY753" fmla="*/ 187508 h 2819970"/>
              <a:gd name="connsiteX754" fmla="*/ 738083 w 7768945"/>
              <a:gd name="connsiteY754" fmla="*/ 170044 h 2819970"/>
              <a:gd name="connsiteX755" fmla="*/ 768415 w 7768945"/>
              <a:gd name="connsiteY755" fmla="*/ 153499 h 2819970"/>
              <a:gd name="connsiteX756" fmla="*/ 799666 w 7768945"/>
              <a:gd name="connsiteY756" fmla="*/ 138793 h 2819970"/>
              <a:gd name="connsiteX757" fmla="*/ 829998 w 7768945"/>
              <a:gd name="connsiteY757" fmla="*/ 124086 h 2819970"/>
              <a:gd name="connsiteX758" fmla="*/ 861250 w 7768945"/>
              <a:gd name="connsiteY758" fmla="*/ 110299 h 2819970"/>
              <a:gd name="connsiteX759" fmla="*/ 893420 w 7768945"/>
              <a:gd name="connsiteY759" fmla="*/ 98350 h 2819970"/>
              <a:gd name="connsiteX760" fmla="*/ 925590 w 7768945"/>
              <a:gd name="connsiteY760" fmla="*/ 85482 h 2819970"/>
              <a:gd name="connsiteX761" fmla="*/ 958680 w 7768945"/>
              <a:gd name="connsiteY761" fmla="*/ 74452 h 2819970"/>
              <a:gd name="connsiteX762" fmla="*/ 991770 w 7768945"/>
              <a:gd name="connsiteY762" fmla="*/ 63422 h 2819970"/>
              <a:gd name="connsiteX763" fmla="*/ 1023940 w 7768945"/>
              <a:gd name="connsiteY763" fmla="*/ 54230 h 2819970"/>
              <a:gd name="connsiteX764" fmla="*/ 1057949 w 7768945"/>
              <a:gd name="connsiteY764" fmla="*/ 44120 h 2819970"/>
              <a:gd name="connsiteX765" fmla="*/ 1091958 w 7768945"/>
              <a:gd name="connsiteY765" fmla="*/ 35847 h 2819970"/>
              <a:gd name="connsiteX766" fmla="*/ 1125967 w 7768945"/>
              <a:gd name="connsiteY766" fmla="*/ 28494 h 2819970"/>
              <a:gd name="connsiteX767" fmla="*/ 1160895 w 7768945"/>
              <a:gd name="connsiteY767" fmla="*/ 21141 h 2819970"/>
              <a:gd name="connsiteX768" fmla="*/ 1195822 w 7768945"/>
              <a:gd name="connsiteY768" fmla="*/ 16545 h 2819970"/>
              <a:gd name="connsiteX769" fmla="*/ 1230750 w 7768945"/>
              <a:gd name="connsiteY769" fmla="*/ 11030 h 2819970"/>
              <a:gd name="connsiteX770" fmla="*/ 1265679 w 7768945"/>
              <a:gd name="connsiteY770" fmla="*/ 6434 h 2819970"/>
              <a:gd name="connsiteX771" fmla="*/ 1302445 w 7768945"/>
              <a:gd name="connsiteY771" fmla="*/ 3677 h 2819970"/>
              <a:gd name="connsiteX772" fmla="*/ 1337372 w 7768945"/>
              <a:gd name="connsiteY772" fmla="*/ 1838 h 2819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</a:cxnLst>
            <a:rect l="l" t="t" r="r" b="b"/>
            <a:pathLst>
              <a:path w="7768945" h="2819970">
                <a:moveTo>
                  <a:pt x="1374139" y="0"/>
                </a:moveTo>
                <a:lnTo>
                  <a:pt x="1409986" y="0"/>
                </a:lnTo>
                <a:lnTo>
                  <a:pt x="1447671" y="0"/>
                </a:lnTo>
                <a:lnTo>
                  <a:pt x="1483519" y="1838"/>
                </a:lnTo>
                <a:lnTo>
                  <a:pt x="1518446" y="3677"/>
                </a:lnTo>
                <a:lnTo>
                  <a:pt x="1555212" y="6434"/>
                </a:lnTo>
                <a:lnTo>
                  <a:pt x="1590140" y="11030"/>
                </a:lnTo>
                <a:lnTo>
                  <a:pt x="1625987" y="16545"/>
                </a:lnTo>
                <a:lnTo>
                  <a:pt x="1659996" y="21141"/>
                </a:lnTo>
                <a:lnTo>
                  <a:pt x="1694005" y="28494"/>
                </a:lnTo>
                <a:lnTo>
                  <a:pt x="1728933" y="35847"/>
                </a:lnTo>
                <a:lnTo>
                  <a:pt x="1762942" y="44120"/>
                </a:lnTo>
                <a:lnTo>
                  <a:pt x="1796032" y="54230"/>
                </a:lnTo>
                <a:lnTo>
                  <a:pt x="1829121" y="63422"/>
                </a:lnTo>
                <a:lnTo>
                  <a:pt x="1863130" y="74452"/>
                </a:lnTo>
                <a:lnTo>
                  <a:pt x="1895301" y="85482"/>
                </a:lnTo>
                <a:lnTo>
                  <a:pt x="1927471" y="98350"/>
                </a:lnTo>
                <a:lnTo>
                  <a:pt x="1959641" y="110299"/>
                </a:lnTo>
                <a:lnTo>
                  <a:pt x="1990893" y="124086"/>
                </a:lnTo>
                <a:lnTo>
                  <a:pt x="2021225" y="138793"/>
                </a:lnTo>
                <a:lnTo>
                  <a:pt x="2052476" y="153499"/>
                </a:lnTo>
                <a:lnTo>
                  <a:pt x="2081889" y="170044"/>
                </a:lnTo>
                <a:lnTo>
                  <a:pt x="2112221" y="187508"/>
                </a:lnTo>
                <a:lnTo>
                  <a:pt x="2141634" y="204053"/>
                </a:lnTo>
                <a:lnTo>
                  <a:pt x="2170128" y="222436"/>
                </a:lnTo>
                <a:lnTo>
                  <a:pt x="2198622" y="240819"/>
                </a:lnTo>
                <a:lnTo>
                  <a:pt x="2227116" y="259202"/>
                </a:lnTo>
                <a:lnTo>
                  <a:pt x="2253771" y="280343"/>
                </a:lnTo>
                <a:lnTo>
                  <a:pt x="2281346" y="300564"/>
                </a:lnTo>
                <a:lnTo>
                  <a:pt x="2308002" y="322624"/>
                </a:lnTo>
                <a:lnTo>
                  <a:pt x="2332819" y="343764"/>
                </a:lnTo>
                <a:lnTo>
                  <a:pt x="2358555" y="366743"/>
                </a:lnTo>
                <a:lnTo>
                  <a:pt x="2383372" y="388803"/>
                </a:lnTo>
                <a:lnTo>
                  <a:pt x="2407270" y="412701"/>
                </a:lnTo>
                <a:lnTo>
                  <a:pt x="2431169" y="436599"/>
                </a:lnTo>
                <a:lnTo>
                  <a:pt x="2455067" y="461416"/>
                </a:lnTo>
                <a:lnTo>
                  <a:pt x="2477126" y="487153"/>
                </a:lnTo>
                <a:lnTo>
                  <a:pt x="2498267" y="513808"/>
                </a:lnTo>
                <a:lnTo>
                  <a:pt x="2520327" y="539545"/>
                </a:lnTo>
                <a:lnTo>
                  <a:pt x="2540548" y="566200"/>
                </a:lnTo>
                <a:lnTo>
                  <a:pt x="2560770" y="593775"/>
                </a:lnTo>
                <a:lnTo>
                  <a:pt x="2580072" y="621349"/>
                </a:lnTo>
                <a:lnTo>
                  <a:pt x="2598455" y="649843"/>
                </a:lnTo>
                <a:lnTo>
                  <a:pt x="2615919" y="679256"/>
                </a:lnTo>
                <a:lnTo>
                  <a:pt x="2634302" y="708669"/>
                </a:lnTo>
                <a:lnTo>
                  <a:pt x="2650847" y="738082"/>
                </a:lnTo>
                <a:lnTo>
                  <a:pt x="2666473" y="768414"/>
                </a:lnTo>
                <a:lnTo>
                  <a:pt x="2682098" y="798747"/>
                </a:lnTo>
                <a:lnTo>
                  <a:pt x="2695886" y="829998"/>
                </a:lnTo>
                <a:lnTo>
                  <a:pt x="2709673" y="861249"/>
                </a:lnTo>
                <a:lnTo>
                  <a:pt x="2723460" y="892500"/>
                </a:lnTo>
                <a:lnTo>
                  <a:pt x="2734490" y="924671"/>
                </a:lnTo>
                <a:lnTo>
                  <a:pt x="2746439" y="956841"/>
                </a:lnTo>
                <a:lnTo>
                  <a:pt x="2757469" y="990850"/>
                </a:lnTo>
                <a:lnTo>
                  <a:pt x="2767580" y="1023940"/>
                </a:lnTo>
                <a:lnTo>
                  <a:pt x="2775852" y="1057029"/>
                </a:lnTo>
                <a:lnTo>
                  <a:pt x="2785044" y="1091957"/>
                </a:lnTo>
                <a:lnTo>
                  <a:pt x="2791478" y="1125966"/>
                </a:lnTo>
                <a:lnTo>
                  <a:pt x="2798831" y="1159975"/>
                </a:lnTo>
                <a:lnTo>
                  <a:pt x="2804346" y="1195822"/>
                </a:lnTo>
                <a:lnTo>
                  <a:pt x="2808942" y="1230750"/>
                </a:lnTo>
                <a:lnTo>
                  <a:pt x="2813538" y="1265678"/>
                </a:lnTo>
                <a:lnTo>
                  <a:pt x="2816295" y="1301525"/>
                </a:lnTo>
                <a:lnTo>
                  <a:pt x="2819053" y="1337372"/>
                </a:lnTo>
                <a:lnTo>
                  <a:pt x="2819972" y="1374138"/>
                </a:lnTo>
                <a:lnTo>
                  <a:pt x="2820891" y="1409985"/>
                </a:lnTo>
                <a:lnTo>
                  <a:pt x="2819971" y="1409985"/>
                </a:lnTo>
                <a:lnTo>
                  <a:pt x="2819971" y="1437560"/>
                </a:lnTo>
                <a:lnTo>
                  <a:pt x="2821810" y="1465134"/>
                </a:lnTo>
                <a:lnTo>
                  <a:pt x="2822729" y="1492709"/>
                </a:lnTo>
                <a:lnTo>
                  <a:pt x="2826405" y="1518446"/>
                </a:lnTo>
                <a:lnTo>
                  <a:pt x="2829163" y="1545101"/>
                </a:lnTo>
                <a:lnTo>
                  <a:pt x="2832839" y="1571757"/>
                </a:lnTo>
                <a:lnTo>
                  <a:pt x="2836516" y="1598412"/>
                </a:lnTo>
                <a:lnTo>
                  <a:pt x="2842031" y="1624148"/>
                </a:lnTo>
                <a:lnTo>
                  <a:pt x="2847546" y="1649885"/>
                </a:lnTo>
                <a:lnTo>
                  <a:pt x="2853061" y="1675621"/>
                </a:lnTo>
                <a:lnTo>
                  <a:pt x="2860414" y="1701358"/>
                </a:lnTo>
                <a:lnTo>
                  <a:pt x="2867767" y="1726175"/>
                </a:lnTo>
                <a:lnTo>
                  <a:pt x="2876040" y="1750992"/>
                </a:lnTo>
                <a:lnTo>
                  <a:pt x="2885231" y="1775809"/>
                </a:lnTo>
                <a:lnTo>
                  <a:pt x="2893504" y="1799707"/>
                </a:lnTo>
                <a:lnTo>
                  <a:pt x="2903614" y="1824524"/>
                </a:lnTo>
                <a:lnTo>
                  <a:pt x="2914644" y="1848422"/>
                </a:lnTo>
                <a:lnTo>
                  <a:pt x="2924755" y="1871401"/>
                </a:lnTo>
                <a:lnTo>
                  <a:pt x="2936704" y="1894380"/>
                </a:lnTo>
                <a:lnTo>
                  <a:pt x="2948653" y="1916440"/>
                </a:lnTo>
                <a:lnTo>
                  <a:pt x="2961521" y="1939419"/>
                </a:lnTo>
                <a:lnTo>
                  <a:pt x="2974389" y="1961479"/>
                </a:lnTo>
                <a:lnTo>
                  <a:pt x="2987258" y="1983538"/>
                </a:lnTo>
                <a:lnTo>
                  <a:pt x="3001964" y="2004679"/>
                </a:lnTo>
                <a:lnTo>
                  <a:pt x="3015751" y="2024900"/>
                </a:lnTo>
                <a:lnTo>
                  <a:pt x="3031377" y="2046960"/>
                </a:lnTo>
                <a:lnTo>
                  <a:pt x="3047003" y="2066262"/>
                </a:lnTo>
                <a:lnTo>
                  <a:pt x="3063547" y="2087403"/>
                </a:lnTo>
                <a:lnTo>
                  <a:pt x="3080092" y="2105786"/>
                </a:lnTo>
                <a:lnTo>
                  <a:pt x="3096637" y="2125088"/>
                </a:lnTo>
                <a:lnTo>
                  <a:pt x="3114101" y="2143472"/>
                </a:lnTo>
                <a:lnTo>
                  <a:pt x="3131565" y="2162774"/>
                </a:lnTo>
                <a:lnTo>
                  <a:pt x="3149948" y="2180238"/>
                </a:lnTo>
                <a:lnTo>
                  <a:pt x="3169250" y="2197702"/>
                </a:lnTo>
                <a:lnTo>
                  <a:pt x="3187633" y="2214247"/>
                </a:lnTo>
                <a:lnTo>
                  <a:pt x="3206936" y="2230791"/>
                </a:lnTo>
                <a:lnTo>
                  <a:pt x="3227157" y="2246417"/>
                </a:lnTo>
                <a:lnTo>
                  <a:pt x="3247379" y="2262043"/>
                </a:lnTo>
                <a:lnTo>
                  <a:pt x="3267600" y="2276749"/>
                </a:lnTo>
                <a:lnTo>
                  <a:pt x="3289660" y="2291456"/>
                </a:lnTo>
                <a:lnTo>
                  <a:pt x="3310800" y="2306162"/>
                </a:lnTo>
                <a:lnTo>
                  <a:pt x="3332860" y="2319030"/>
                </a:lnTo>
                <a:lnTo>
                  <a:pt x="3354001" y="2332818"/>
                </a:lnTo>
                <a:lnTo>
                  <a:pt x="3376979" y="2345686"/>
                </a:lnTo>
                <a:lnTo>
                  <a:pt x="3399039" y="2357635"/>
                </a:lnTo>
                <a:lnTo>
                  <a:pt x="3422937" y="2369584"/>
                </a:lnTo>
                <a:lnTo>
                  <a:pt x="3445916" y="2379695"/>
                </a:lnTo>
                <a:lnTo>
                  <a:pt x="3469814" y="2389805"/>
                </a:lnTo>
                <a:lnTo>
                  <a:pt x="3494631" y="2399916"/>
                </a:lnTo>
                <a:lnTo>
                  <a:pt x="3517610" y="2409108"/>
                </a:lnTo>
                <a:lnTo>
                  <a:pt x="3543347" y="2418299"/>
                </a:lnTo>
                <a:lnTo>
                  <a:pt x="3568164" y="2425652"/>
                </a:lnTo>
                <a:lnTo>
                  <a:pt x="3592981" y="2433006"/>
                </a:lnTo>
                <a:lnTo>
                  <a:pt x="3617798" y="2439440"/>
                </a:lnTo>
                <a:lnTo>
                  <a:pt x="3644454" y="2446793"/>
                </a:lnTo>
                <a:lnTo>
                  <a:pt x="3669271" y="2452308"/>
                </a:lnTo>
                <a:lnTo>
                  <a:pt x="3695926" y="2457823"/>
                </a:lnTo>
                <a:lnTo>
                  <a:pt x="3721663" y="2461499"/>
                </a:lnTo>
                <a:lnTo>
                  <a:pt x="3748318" y="2465176"/>
                </a:lnTo>
                <a:lnTo>
                  <a:pt x="3775893" y="2467934"/>
                </a:lnTo>
                <a:lnTo>
                  <a:pt x="3801629" y="2469772"/>
                </a:lnTo>
                <a:lnTo>
                  <a:pt x="3829204" y="2472529"/>
                </a:lnTo>
                <a:lnTo>
                  <a:pt x="3856779" y="2473448"/>
                </a:lnTo>
                <a:lnTo>
                  <a:pt x="3884353" y="2474368"/>
                </a:lnTo>
                <a:lnTo>
                  <a:pt x="3911928" y="2473448"/>
                </a:lnTo>
                <a:lnTo>
                  <a:pt x="3939503" y="2472529"/>
                </a:lnTo>
                <a:lnTo>
                  <a:pt x="3965239" y="2469772"/>
                </a:lnTo>
                <a:lnTo>
                  <a:pt x="3992814" y="2467934"/>
                </a:lnTo>
                <a:lnTo>
                  <a:pt x="4019469" y="2465176"/>
                </a:lnTo>
                <a:lnTo>
                  <a:pt x="4046125" y="2461499"/>
                </a:lnTo>
                <a:lnTo>
                  <a:pt x="4072780" y="2457823"/>
                </a:lnTo>
                <a:lnTo>
                  <a:pt x="4097597" y="2452308"/>
                </a:lnTo>
                <a:lnTo>
                  <a:pt x="4124253" y="2446793"/>
                </a:lnTo>
                <a:lnTo>
                  <a:pt x="4149989" y="2439440"/>
                </a:lnTo>
                <a:lnTo>
                  <a:pt x="4175726" y="2433006"/>
                </a:lnTo>
                <a:lnTo>
                  <a:pt x="4200543" y="2425652"/>
                </a:lnTo>
                <a:lnTo>
                  <a:pt x="4225360" y="2418299"/>
                </a:lnTo>
                <a:lnTo>
                  <a:pt x="4250177" y="2409108"/>
                </a:lnTo>
                <a:lnTo>
                  <a:pt x="4274075" y="2399916"/>
                </a:lnTo>
                <a:lnTo>
                  <a:pt x="4297973" y="2389805"/>
                </a:lnTo>
                <a:lnTo>
                  <a:pt x="4320952" y="2379695"/>
                </a:lnTo>
                <a:lnTo>
                  <a:pt x="4344850" y="2369584"/>
                </a:lnTo>
                <a:lnTo>
                  <a:pt x="4368748" y="2357635"/>
                </a:lnTo>
                <a:lnTo>
                  <a:pt x="4390808" y="2345686"/>
                </a:lnTo>
                <a:lnTo>
                  <a:pt x="4413787" y="2332818"/>
                </a:lnTo>
                <a:lnTo>
                  <a:pt x="4435847" y="2319030"/>
                </a:lnTo>
                <a:lnTo>
                  <a:pt x="4457906" y="2306162"/>
                </a:lnTo>
                <a:lnTo>
                  <a:pt x="4479047" y="2291456"/>
                </a:lnTo>
                <a:lnTo>
                  <a:pt x="4499268" y="2276749"/>
                </a:lnTo>
                <a:lnTo>
                  <a:pt x="4520409" y="2262043"/>
                </a:lnTo>
                <a:lnTo>
                  <a:pt x="4540630" y="2246417"/>
                </a:lnTo>
                <a:lnTo>
                  <a:pt x="4560852" y="2230791"/>
                </a:lnTo>
                <a:lnTo>
                  <a:pt x="4580154" y="2214247"/>
                </a:lnTo>
                <a:lnTo>
                  <a:pt x="4599456" y="2197702"/>
                </a:lnTo>
                <a:lnTo>
                  <a:pt x="4617839" y="2180238"/>
                </a:lnTo>
                <a:lnTo>
                  <a:pt x="4636223" y="2162774"/>
                </a:lnTo>
                <a:lnTo>
                  <a:pt x="4654606" y="2143472"/>
                </a:lnTo>
                <a:lnTo>
                  <a:pt x="4671150" y="2125088"/>
                </a:lnTo>
                <a:lnTo>
                  <a:pt x="4688614" y="2105786"/>
                </a:lnTo>
                <a:lnTo>
                  <a:pt x="4704240" y="2087403"/>
                </a:lnTo>
                <a:lnTo>
                  <a:pt x="4720785" y="2066262"/>
                </a:lnTo>
                <a:lnTo>
                  <a:pt x="4736411" y="2046960"/>
                </a:lnTo>
                <a:lnTo>
                  <a:pt x="4751117" y="2024900"/>
                </a:lnTo>
                <a:lnTo>
                  <a:pt x="4765823" y="2004679"/>
                </a:lnTo>
                <a:lnTo>
                  <a:pt x="4779611" y="1983538"/>
                </a:lnTo>
                <a:lnTo>
                  <a:pt x="4793398" y="1961479"/>
                </a:lnTo>
                <a:lnTo>
                  <a:pt x="4806266" y="1939419"/>
                </a:lnTo>
                <a:lnTo>
                  <a:pt x="4819134" y="1916440"/>
                </a:lnTo>
                <a:lnTo>
                  <a:pt x="4832003" y="1894380"/>
                </a:lnTo>
                <a:lnTo>
                  <a:pt x="4843033" y="1871401"/>
                </a:lnTo>
                <a:lnTo>
                  <a:pt x="4853143" y="1848422"/>
                </a:lnTo>
                <a:lnTo>
                  <a:pt x="4864173" y="1824524"/>
                </a:lnTo>
                <a:lnTo>
                  <a:pt x="4874284" y="1799707"/>
                </a:lnTo>
                <a:lnTo>
                  <a:pt x="4882556" y="1775809"/>
                </a:lnTo>
                <a:lnTo>
                  <a:pt x="4891748" y="1750992"/>
                </a:lnTo>
                <a:lnTo>
                  <a:pt x="4899101" y="1726175"/>
                </a:lnTo>
                <a:lnTo>
                  <a:pt x="4907373" y="1701358"/>
                </a:lnTo>
                <a:lnTo>
                  <a:pt x="4913808" y="1675621"/>
                </a:lnTo>
                <a:lnTo>
                  <a:pt x="4920242" y="1649885"/>
                </a:lnTo>
                <a:lnTo>
                  <a:pt x="4925757" y="1624148"/>
                </a:lnTo>
                <a:lnTo>
                  <a:pt x="4930352" y="1598412"/>
                </a:lnTo>
                <a:lnTo>
                  <a:pt x="4935867" y="1571757"/>
                </a:lnTo>
                <a:lnTo>
                  <a:pt x="4939544" y="1545101"/>
                </a:lnTo>
                <a:lnTo>
                  <a:pt x="4942301" y="1518446"/>
                </a:lnTo>
                <a:lnTo>
                  <a:pt x="4944140" y="1492709"/>
                </a:lnTo>
                <a:lnTo>
                  <a:pt x="4946897" y="1465134"/>
                </a:lnTo>
                <a:lnTo>
                  <a:pt x="4947816" y="1437560"/>
                </a:lnTo>
                <a:lnTo>
                  <a:pt x="4947816" y="1409985"/>
                </a:lnTo>
                <a:lnTo>
                  <a:pt x="4948056" y="1409985"/>
                </a:lnTo>
                <a:lnTo>
                  <a:pt x="4948975" y="1374138"/>
                </a:lnTo>
                <a:lnTo>
                  <a:pt x="4949895" y="1337372"/>
                </a:lnTo>
                <a:lnTo>
                  <a:pt x="4952652" y="1301525"/>
                </a:lnTo>
                <a:lnTo>
                  <a:pt x="4956329" y="1265678"/>
                </a:lnTo>
                <a:lnTo>
                  <a:pt x="4960005" y="1230750"/>
                </a:lnTo>
                <a:lnTo>
                  <a:pt x="4964601" y="1195822"/>
                </a:lnTo>
                <a:lnTo>
                  <a:pt x="4971035" y="1159975"/>
                </a:lnTo>
                <a:lnTo>
                  <a:pt x="4977469" y="1125966"/>
                </a:lnTo>
                <a:lnTo>
                  <a:pt x="4983903" y="1091957"/>
                </a:lnTo>
                <a:lnTo>
                  <a:pt x="4993095" y="1057029"/>
                </a:lnTo>
                <a:lnTo>
                  <a:pt x="5002286" y="1023940"/>
                </a:lnTo>
                <a:lnTo>
                  <a:pt x="5011478" y="990850"/>
                </a:lnTo>
                <a:lnTo>
                  <a:pt x="5022508" y="956841"/>
                </a:lnTo>
                <a:lnTo>
                  <a:pt x="5034457" y="924671"/>
                </a:lnTo>
                <a:lnTo>
                  <a:pt x="5046406" y="892500"/>
                </a:lnTo>
                <a:lnTo>
                  <a:pt x="5058355" y="861249"/>
                </a:lnTo>
                <a:lnTo>
                  <a:pt x="5072142" y="829998"/>
                </a:lnTo>
                <a:lnTo>
                  <a:pt x="5086849" y="798747"/>
                </a:lnTo>
                <a:lnTo>
                  <a:pt x="5102474" y="768414"/>
                </a:lnTo>
                <a:lnTo>
                  <a:pt x="5118100" y="738082"/>
                </a:lnTo>
                <a:lnTo>
                  <a:pt x="5135564" y="708669"/>
                </a:lnTo>
                <a:lnTo>
                  <a:pt x="5153028" y="679256"/>
                </a:lnTo>
                <a:lnTo>
                  <a:pt x="5170492" y="649843"/>
                </a:lnTo>
                <a:lnTo>
                  <a:pt x="5188875" y="621349"/>
                </a:lnTo>
                <a:lnTo>
                  <a:pt x="5209096" y="593775"/>
                </a:lnTo>
                <a:lnTo>
                  <a:pt x="5228399" y="566200"/>
                </a:lnTo>
                <a:lnTo>
                  <a:pt x="5248620" y="539545"/>
                </a:lnTo>
                <a:lnTo>
                  <a:pt x="5270680" y="513808"/>
                </a:lnTo>
                <a:lnTo>
                  <a:pt x="5291820" y="487153"/>
                </a:lnTo>
                <a:lnTo>
                  <a:pt x="5314799" y="461416"/>
                </a:lnTo>
                <a:lnTo>
                  <a:pt x="5337778" y="436599"/>
                </a:lnTo>
                <a:lnTo>
                  <a:pt x="5361676" y="412701"/>
                </a:lnTo>
                <a:lnTo>
                  <a:pt x="5386494" y="388803"/>
                </a:lnTo>
                <a:lnTo>
                  <a:pt x="5410392" y="366743"/>
                </a:lnTo>
                <a:lnTo>
                  <a:pt x="5436128" y="343764"/>
                </a:lnTo>
                <a:lnTo>
                  <a:pt x="5461864" y="322624"/>
                </a:lnTo>
                <a:lnTo>
                  <a:pt x="5487601" y="300564"/>
                </a:lnTo>
                <a:lnTo>
                  <a:pt x="5514256" y="280343"/>
                </a:lnTo>
                <a:lnTo>
                  <a:pt x="5541831" y="259202"/>
                </a:lnTo>
                <a:lnTo>
                  <a:pt x="5570325" y="240819"/>
                </a:lnTo>
                <a:lnTo>
                  <a:pt x="5598818" y="222436"/>
                </a:lnTo>
                <a:lnTo>
                  <a:pt x="5627312" y="204053"/>
                </a:lnTo>
                <a:lnTo>
                  <a:pt x="5656725" y="187508"/>
                </a:lnTo>
                <a:lnTo>
                  <a:pt x="5686138" y="170044"/>
                </a:lnTo>
                <a:lnTo>
                  <a:pt x="5716470" y="153499"/>
                </a:lnTo>
                <a:lnTo>
                  <a:pt x="5747722" y="138793"/>
                </a:lnTo>
                <a:lnTo>
                  <a:pt x="5778054" y="124086"/>
                </a:lnTo>
                <a:lnTo>
                  <a:pt x="5809305" y="110299"/>
                </a:lnTo>
                <a:lnTo>
                  <a:pt x="5841476" y="98350"/>
                </a:lnTo>
                <a:lnTo>
                  <a:pt x="5873646" y="85482"/>
                </a:lnTo>
                <a:lnTo>
                  <a:pt x="5906736" y="74452"/>
                </a:lnTo>
                <a:lnTo>
                  <a:pt x="5939825" y="63422"/>
                </a:lnTo>
                <a:lnTo>
                  <a:pt x="5971996" y="54230"/>
                </a:lnTo>
                <a:lnTo>
                  <a:pt x="6006004" y="44120"/>
                </a:lnTo>
                <a:lnTo>
                  <a:pt x="6040013" y="35847"/>
                </a:lnTo>
                <a:lnTo>
                  <a:pt x="6074022" y="28494"/>
                </a:lnTo>
                <a:lnTo>
                  <a:pt x="6108950" y="21141"/>
                </a:lnTo>
                <a:lnTo>
                  <a:pt x="6143878" y="16545"/>
                </a:lnTo>
                <a:lnTo>
                  <a:pt x="6178806" y="11030"/>
                </a:lnTo>
                <a:lnTo>
                  <a:pt x="6213734" y="6434"/>
                </a:lnTo>
                <a:lnTo>
                  <a:pt x="6250500" y="3677"/>
                </a:lnTo>
                <a:lnTo>
                  <a:pt x="6285428" y="1838"/>
                </a:lnTo>
                <a:lnTo>
                  <a:pt x="6322194" y="0"/>
                </a:lnTo>
                <a:lnTo>
                  <a:pt x="6358041" y="0"/>
                </a:lnTo>
                <a:lnTo>
                  <a:pt x="6395726" y="0"/>
                </a:lnTo>
                <a:lnTo>
                  <a:pt x="6431573" y="1838"/>
                </a:lnTo>
                <a:lnTo>
                  <a:pt x="6466501" y="3677"/>
                </a:lnTo>
                <a:lnTo>
                  <a:pt x="6503268" y="6434"/>
                </a:lnTo>
                <a:lnTo>
                  <a:pt x="6538196" y="11030"/>
                </a:lnTo>
                <a:lnTo>
                  <a:pt x="6574042" y="16545"/>
                </a:lnTo>
                <a:lnTo>
                  <a:pt x="6608051" y="21141"/>
                </a:lnTo>
                <a:lnTo>
                  <a:pt x="6642060" y="28494"/>
                </a:lnTo>
                <a:lnTo>
                  <a:pt x="6676988" y="35847"/>
                </a:lnTo>
                <a:lnTo>
                  <a:pt x="6710997" y="44120"/>
                </a:lnTo>
                <a:lnTo>
                  <a:pt x="6744086" y="54230"/>
                </a:lnTo>
                <a:lnTo>
                  <a:pt x="6777176" y="63422"/>
                </a:lnTo>
                <a:lnTo>
                  <a:pt x="6811185" y="74452"/>
                </a:lnTo>
                <a:lnTo>
                  <a:pt x="6843355" y="85482"/>
                </a:lnTo>
                <a:lnTo>
                  <a:pt x="6875526" y="98350"/>
                </a:lnTo>
                <a:lnTo>
                  <a:pt x="6907696" y="110299"/>
                </a:lnTo>
                <a:lnTo>
                  <a:pt x="6938947" y="124086"/>
                </a:lnTo>
                <a:lnTo>
                  <a:pt x="6969280" y="138793"/>
                </a:lnTo>
                <a:lnTo>
                  <a:pt x="7000531" y="153499"/>
                </a:lnTo>
                <a:lnTo>
                  <a:pt x="7029944" y="170044"/>
                </a:lnTo>
                <a:lnTo>
                  <a:pt x="7060276" y="187508"/>
                </a:lnTo>
                <a:lnTo>
                  <a:pt x="7089689" y="204053"/>
                </a:lnTo>
                <a:lnTo>
                  <a:pt x="7118183" y="222436"/>
                </a:lnTo>
                <a:lnTo>
                  <a:pt x="7146676" y="240819"/>
                </a:lnTo>
                <a:lnTo>
                  <a:pt x="7175170" y="259202"/>
                </a:lnTo>
                <a:lnTo>
                  <a:pt x="7201826" y="280343"/>
                </a:lnTo>
                <a:lnTo>
                  <a:pt x="7229400" y="300564"/>
                </a:lnTo>
                <a:lnTo>
                  <a:pt x="7256056" y="322624"/>
                </a:lnTo>
                <a:lnTo>
                  <a:pt x="7280873" y="343764"/>
                </a:lnTo>
                <a:lnTo>
                  <a:pt x="7306610" y="366743"/>
                </a:lnTo>
                <a:lnTo>
                  <a:pt x="7331427" y="388803"/>
                </a:lnTo>
                <a:lnTo>
                  <a:pt x="7355325" y="412701"/>
                </a:lnTo>
                <a:lnTo>
                  <a:pt x="7379223" y="436599"/>
                </a:lnTo>
                <a:lnTo>
                  <a:pt x="7403121" y="461416"/>
                </a:lnTo>
                <a:lnTo>
                  <a:pt x="7425181" y="487153"/>
                </a:lnTo>
                <a:lnTo>
                  <a:pt x="7446321" y="513808"/>
                </a:lnTo>
                <a:lnTo>
                  <a:pt x="7468381" y="539545"/>
                </a:lnTo>
                <a:lnTo>
                  <a:pt x="7488602" y="566200"/>
                </a:lnTo>
                <a:lnTo>
                  <a:pt x="7508824" y="593775"/>
                </a:lnTo>
                <a:lnTo>
                  <a:pt x="7528126" y="621349"/>
                </a:lnTo>
                <a:lnTo>
                  <a:pt x="7546509" y="649843"/>
                </a:lnTo>
                <a:lnTo>
                  <a:pt x="7563973" y="679256"/>
                </a:lnTo>
                <a:lnTo>
                  <a:pt x="7582356" y="708669"/>
                </a:lnTo>
                <a:lnTo>
                  <a:pt x="7598901" y="738082"/>
                </a:lnTo>
                <a:lnTo>
                  <a:pt x="7614527" y="768414"/>
                </a:lnTo>
                <a:lnTo>
                  <a:pt x="7630152" y="798747"/>
                </a:lnTo>
                <a:lnTo>
                  <a:pt x="7643940" y="829998"/>
                </a:lnTo>
                <a:lnTo>
                  <a:pt x="7657727" y="861249"/>
                </a:lnTo>
                <a:lnTo>
                  <a:pt x="7671514" y="892500"/>
                </a:lnTo>
                <a:lnTo>
                  <a:pt x="7682544" y="924671"/>
                </a:lnTo>
                <a:lnTo>
                  <a:pt x="7694494" y="956841"/>
                </a:lnTo>
                <a:lnTo>
                  <a:pt x="7705523" y="990850"/>
                </a:lnTo>
                <a:lnTo>
                  <a:pt x="7715634" y="1023940"/>
                </a:lnTo>
                <a:lnTo>
                  <a:pt x="7723906" y="1057029"/>
                </a:lnTo>
                <a:lnTo>
                  <a:pt x="7733098" y="1091957"/>
                </a:lnTo>
                <a:lnTo>
                  <a:pt x="7739532" y="1125966"/>
                </a:lnTo>
                <a:lnTo>
                  <a:pt x="7746885" y="1159975"/>
                </a:lnTo>
                <a:lnTo>
                  <a:pt x="7752400" y="1195822"/>
                </a:lnTo>
                <a:lnTo>
                  <a:pt x="7756996" y="1230750"/>
                </a:lnTo>
                <a:lnTo>
                  <a:pt x="7761592" y="1265678"/>
                </a:lnTo>
                <a:lnTo>
                  <a:pt x="7764349" y="1301525"/>
                </a:lnTo>
                <a:lnTo>
                  <a:pt x="7767107" y="1337372"/>
                </a:lnTo>
                <a:lnTo>
                  <a:pt x="7768026" y="1374138"/>
                </a:lnTo>
                <a:lnTo>
                  <a:pt x="7768945" y="1409985"/>
                </a:lnTo>
                <a:lnTo>
                  <a:pt x="7422423" y="1409985"/>
                </a:lnTo>
                <a:lnTo>
                  <a:pt x="7422423" y="1382411"/>
                </a:lnTo>
                <a:lnTo>
                  <a:pt x="7421504" y="1354836"/>
                </a:lnTo>
                <a:lnTo>
                  <a:pt x="7419666" y="1327261"/>
                </a:lnTo>
                <a:lnTo>
                  <a:pt x="7415989" y="1301525"/>
                </a:lnTo>
                <a:lnTo>
                  <a:pt x="7413232" y="1274869"/>
                </a:lnTo>
                <a:lnTo>
                  <a:pt x="7410474" y="1248214"/>
                </a:lnTo>
                <a:lnTo>
                  <a:pt x="7405878" y="1221558"/>
                </a:lnTo>
                <a:lnTo>
                  <a:pt x="7400364" y="1195822"/>
                </a:lnTo>
                <a:lnTo>
                  <a:pt x="7394848" y="1170086"/>
                </a:lnTo>
                <a:lnTo>
                  <a:pt x="7389334" y="1144349"/>
                </a:lnTo>
                <a:lnTo>
                  <a:pt x="7381980" y="1118613"/>
                </a:lnTo>
                <a:lnTo>
                  <a:pt x="7374627" y="1093796"/>
                </a:lnTo>
                <a:lnTo>
                  <a:pt x="7366355" y="1068978"/>
                </a:lnTo>
                <a:lnTo>
                  <a:pt x="7357163" y="1044161"/>
                </a:lnTo>
                <a:lnTo>
                  <a:pt x="7348891" y="1020263"/>
                </a:lnTo>
                <a:lnTo>
                  <a:pt x="7338780" y="995446"/>
                </a:lnTo>
                <a:lnTo>
                  <a:pt x="7327750" y="971548"/>
                </a:lnTo>
                <a:lnTo>
                  <a:pt x="7317640" y="948569"/>
                </a:lnTo>
                <a:lnTo>
                  <a:pt x="7305690" y="925590"/>
                </a:lnTo>
                <a:lnTo>
                  <a:pt x="7293742" y="903530"/>
                </a:lnTo>
                <a:lnTo>
                  <a:pt x="7280873" y="880551"/>
                </a:lnTo>
                <a:lnTo>
                  <a:pt x="7268005" y="858492"/>
                </a:lnTo>
                <a:lnTo>
                  <a:pt x="7255137" y="836432"/>
                </a:lnTo>
                <a:lnTo>
                  <a:pt x="7241350" y="815291"/>
                </a:lnTo>
                <a:lnTo>
                  <a:pt x="7226643" y="795070"/>
                </a:lnTo>
                <a:lnTo>
                  <a:pt x="7211018" y="773010"/>
                </a:lnTo>
                <a:lnTo>
                  <a:pt x="7195392" y="753708"/>
                </a:lnTo>
                <a:lnTo>
                  <a:pt x="7178847" y="732567"/>
                </a:lnTo>
                <a:lnTo>
                  <a:pt x="7162302" y="714184"/>
                </a:lnTo>
                <a:lnTo>
                  <a:pt x="7145758" y="694882"/>
                </a:lnTo>
                <a:lnTo>
                  <a:pt x="7128294" y="676499"/>
                </a:lnTo>
                <a:lnTo>
                  <a:pt x="7110830" y="657197"/>
                </a:lnTo>
                <a:lnTo>
                  <a:pt x="7092446" y="639733"/>
                </a:lnTo>
                <a:lnTo>
                  <a:pt x="7073144" y="622269"/>
                </a:lnTo>
                <a:lnTo>
                  <a:pt x="7054761" y="605724"/>
                </a:lnTo>
                <a:lnTo>
                  <a:pt x="7035459" y="589179"/>
                </a:lnTo>
                <a:lnTo>
                  <a:pt x="7015237" y="573553"/>
                </a:lnTo>
                <a:lnTo>
                  <a:pt x="6995016" y="557928"/>
                </a:lnTo>
                <a:lnTo>
                  <a:pt x="6974794" y="543221"/>
                </a:lnTo>
                <a:lnTo>
                  <a:pt x="6952735" y="528515"/>
                </a:lnTo>
                <a:lnTo>
                  <a:pt x="6932513" y="513808"/>
                </a:lnTo>
                <a:lnTo>
                  <a:pt x="6909534" y="500940"/>
                </a:lnTo>
                <a:lnTo>
                  <a:pt x="6888394" y="487153"/>
                </a:lnTo>
                <a:lnTo>
                  <a:pt x="6865415" y="474285"/>
                </a:lnTo>
                <a:lnTo>
                  <a:pt x="6843355" y="462336"/>
                </a:lnTo>
                <a:lnTo>
                  <a:pt x="6819457" y="450386"/>
                </a:lnTo>
                <a:lnTo>
                  <a:pt x="6796478" y="440276"/>
                </a:lnTo>
                <a:lnTo>
                  <a:pt x="6772580" y="430165"/>
                </a:lnTo>
                <a:lnTo>
                  <a:pt x="6747763" y="420054"/>
                </a:lnTo>
                <a:lnTo>
                  <a:pt x="6724784" y="410863"/>
                </a:lnTo>
                <a:lnTo>
                  <a:pt x="6699967" y="401671"/>
                </a:lnTo>
                <a:lnTo>
                  <a:pt x="6674230" y="394318"/>
                </a:lnTo>
                <a:lnTo>
                  <a:pt x="6650332" y="386965"/>
                </a:lnTo>
                <a:lnTo>
                  <a:pt x="6624596" y="380531"/>
                </a:lnTo>
                <a:lnTo>
                  <a:pt x="6598860" y="373177"/>
                </a:lnTo>
                <a:lnTo>
                  <a:pt x="6573123" y="367662"/>
                </a:lnTo>
                <a:lnTo>
                  <a:pt x="6547387" y="362148"/>
                </a:lnTo>
                <a:lnTo>
                  <a:pt x="6520732" y="358471"/>
                </a:lnTo>
                <a:lnTo>
                  <a:pt x="6494076" y="354794"/>
                </a:lnTo>
                <a:lnTo>
                  <a:pt x="6466501" y="352037"/>
                </a:lnTo>
                <a:lnTo>
                  <a:pt x="6440765" y="350199"/>
                </a:lnTo>
                <a:lnTo>
                  <a:pt x="6413190" y="347441"/>
                </a:lnTo>
                <a:lnTo>
                  <a:pt x="6385616" y="346522"/>
                </a:lnTo>
                <a:lnTo>
                  <a:pt x="6358041" y="345603"/>
                </a:lnTo>
                <a:lnTo>
                  <a:pt x="6330466" y="346522"/>
                </a:lnTo>
                <a:lnTo>
                  <a:pt x="6303811" y="347441"/>
                </a:lnTo>
                <a:lnTo>
                  <a:pt x="6277155" y="350199"/>
                </a:lnTo>
                <a:lnTo>
                  <a:pt x="6249580" y="352037"/>
                </a:lnTo>
                <a:lnTo>
                  <a:pt x="6222925" y="354794"/>
                </a:lnTo>
                <a:lnTo>
                  <a:pt x="6196270" y="358471"/>
                </a:lnTo>
                <a:lnTo>
                  <a:pt x="6169614" y="362148"/>
                </a:lnTo>
                <a:lnTo>
                  <a:pt x="6144797" y="367662"/>
                </a:lnTo>
                <a:lnTo>
                  <a:pt x="6118141" y="373177"/>
                </a:lnTo>
                <a:lnTo>
                  <a:pt x="6092405" y="380531"/>
                </a:lnTo>
                <a:lnTo>
                  <a:pt x="6066669" y="386965"/>
                </a:lnTo>
                <a:lnTo>
                  <a:pt x="6042771" y="394318"/>
                </a:lnTo>
                <a:lnTo>
                  <a:pt x="6017034" y="401671"/>
                </a:lnTo>
                <a:lnTo>
                  <a:pt x="5992217" y="410863"/>
                </a:lnTo>
                <a:lnTo>
                  <a:pt x="5968319" y="420054"/>
                </a:lnTo>
                <a:lnTo>
                  <a:pt x="5944421" y="430165"/>
                </a:lnTo>
                <a:lnTo>
                  <a:pt x="5921442" y="440276"/>
                </a:lnTo>
                <a:lnTo>
                  <a:pt x="5897544" y="450386"/>
                </a:lnTo>
                <a:lnTo>
                  <a:pt x="5873646" y="462336"/>
                </a:lnTo>
                <a:lnTo>
                  <a:pt x="5851586" y="474285"/>
                </a:lnTo>
                <a:lnTo>
                  <a:pt x="5828607" y="487153"/>
                </a:lnTo>
                <a:lnTo>
                  <a:pt x="5807467" y="500940"/>
                </a:lnTo>
                <a:lnTo>
                  <a:pt x="5784488" y="513808"/>
                </a:lnTo>
                <a:lnTo>
                  <a:pt x="5763347" y="528515"/>
                </a:lnTo>
                <a:lnTo>
                  <a:pt x="5743126" y="543221"/>
                </a:lnTo>
                <a:lnTo>
                  <a:pt x="5721985" y="557928"/>
                </a:lnTo>
                <a:lnTo>
                  <a:pt x="5701764" y="573553"/>
                </a:lnTo>
                <a:lnTo>
                  <a:pt x="5681543" y="589179"/>
                </a:lnTo>
                <a:lnTo>
                  <a:pt x="5662240" y="605724"/>
                </a:lnTo>
                <a:lnTo>
                  <a:pt x="5643857" y="622269"/>
                </a:lnTo>
                <a:lnTo>
                  <a:pt x="5624555" y="639733"/>
                </a:lnTo>
                <a:lnTo>
                  <a:pt x="5606172" y="657197"/>
                </a:lnTo>
                <a:lnTo>
                  <a:pt x="5588708" y="676499"/>
                </a:lnTo>
                <a:lnTo>
                  <a:pt x="5571244" y="694882"/>
                </a:lnTo>
                <a:lnTo>
                  <a:pt x="5554699" y="714184"/>
                </a:lnTo>
                <a:lnTo>
                  <a:pt x="5538154" y="732567"/>
                </a:lnTo>
                <a:lnTo>
                  <a:pt x="5521609" y="753708"/>
                </a:lnTo>
                <a:lnTo>
                  <a:pt x="5506903" y="773010"/>
                </a:lnTo>
                <a:lnTo>
                  <a:pt x="5491277" y="795070"/>
                </a:lnTo>
                <a:lnTo>
                  <a:pt x="5476571" y="815291"/>
                </a:lnTo>
                <a:lnTo>
                  <a:pt x="5462783" y="836432"/>
                </a:lnTo>
                <a:lnTo>
                  <a:pt x="5448996" y="858492"/>
                </a:lnTo>
                <a:lnTo>
                  <a:pt x="5436128" y="880551"/>
                </a:lnTo>
                <a:lnTo>
                  <a:pt x="5423260" y="903530"/>
                </a:lnTo>
                <a:lnTo>
                  <a:pt x="5411311" y="925590"/>
                </a:lnTo>
                <a:lnTo>
                  <a:pt x="5399362" y="948569"/>
                </a:lnTo>
                <a:lnTo>
                  <a:pt x="5389251" y="971548"/>
                </a:lnTo>
                <a:lnTo>
                  <a:pt x="5378221" y="995446"/>
                </a:lnTo>
                <a:lnTo>
                  <a:pt x="5368110" y="1020263"/>
                </a:lnTo>
                <a:lnTo>
                  <a:pt x="5359838" y="1044161"/>
                </a:lnTo>
                <a:lnTo>
                  <a:pt x="5350646" y="1068978"/>
                </a:lnTo>
                <a:lnTo>
                  <a:pt x="5343293" y="1093796"/>
                </a:lnTo>
                <a:lnTo>
                  <a:pt x="5335021" y="1118613"/>
                </a:lnTo>
                <a:lnTo>
                  <a:pt x="5328587" y="1144349"/>
                </a:lnTo>
                <a:lnTo>
                  <a:pt x="5322153" y="1170086"/>
                </a:lnTo>
                <a:lnTo>
                  <a:pt x="5316638" y="1195822"/>
                </a:lnTo>
                <a:lnTo>
                  <a:pt x="5312042" y="1221558"/>
                </a:lnTo>
                <a:lnTo>
                  <a:pt x="5306527" y="1248214"/>
                </a:lnTo>
                <a:lnTo>
                  <a:pt x="5303770" y="1274869"/>
                </a:lnTo>
                <a:lnTo>
                  <a:pt x="5300093" y="1301525"/>
                </a:lnTo>
                <a:lnTo>
                  <a:pt x="5298255" y="1327261"/>
                </a:lnTo>
                <a:lnTo>
                  <a:pt x="5295497" y="1354836"/>
                </a:lnTo>
                <a:lnTo>
                  <a:pt x="5294578" y="1382411"/>
                </a:lnTo>
                <a:lnTo>
                  <a:pt x="5294578" y="1409985"/>
                </a:lnTo>
                <a:lnTo>
                  <a:pt x="5294338" y="1409985"/>
                </a:lnTo>
                <a:lnTo>
                  <a:pt x="5293419" y="1445832"/>
                </a:lnTo>
                <a:lnTo>
                  <a:pt x="5292500" y="1482598"/>
                </a:lnTo>
                <a:lnTo>
                  <a:pt x="5290662" y="1518446"/>
                </a:lnTo>
                <a:lnTo>
                  <a:pt x="5286066" y="1554293"/>
                </a:lnTo>
                <a:lnTo>
                  <a:pt x="5282389" y="1589221"/>
                </a:lnTo>
                <a:lnTo>
                  <a:pt x="5277793" y="1624148"/>
                </a:lnTo>
                <a:lnTo>
                  <a:pt x="5271359" y="1659996"/>
                </a:lnTo>
                <a:lnTo>
                  <a:pt x="5265844" y="1694004"/>
                </a:lnTo>
                <a:lnTo>
                  <a:pt x="5258491" y="1728013"/>
                </a:lnTo>
                <a:lnTo>
                  <a:pt x="5249300" y="1762941"/>
                </a:lnTo>
                <a:lnTo>
                  <a:pt x="5240108" y="1796031"/>
                </a:lnTo>
                <a:lnTo>
                  <a:pt x="5230916" y="1829120"/>
                </a:lnTo>
                <a:lnTo>
                  <a:pt x="5219887" y="1863129"/>
                </a:lnTo>
                <a:lnTo>
                  <a:pt x="5207938" y="1895299"/>
                </a:lnTo>
                <a:lnTo>
                  <a:pt x="5195988" y="1927470"/>
                </a:lnTo>
                <a:lnTo>
                  <a:pt x="5184039" y="1958721"/>
                </a:lnTo>
                <a:lnTo>
                  <a:pt x="5170252" y="1989972"/>
                </a:lnTo>
                <a:lnTo>
                  <a:pt x="5155546" y="2021224"/>
                </a:lnTo>
                <a:lnTo>
                  <a:pt x="5139920" y="2051556"/>
                </a:lnTo>
                <a:lnTo>
                  <a:pt x="5124294" y="2081888"/>
                </a:lnTo>
                <a:lnTo>
                  <a:pt x="5106830" y="2111301"/>
                </a:lnTo>
                <a:lnTo>
                  <a:pt x="5089366" y="2140714"/>
                </a:lnTo>
                <a:lnTo>
                  <a:pt x="5071902" y="2170127"/>
                </a:lnTo>
                <a:lnTo>
                  <a:pt x="5053519" y="2198621"/>
                </a:lnTo>
                <a:lnTo>
                  <a:pt x="5033298" y="2226196"/>
                </a:lnTo>
                <a:lnTo>
                  <a:pt x="5013996" y="2253770"/>
                </a:lnTo>
                <a:lnTo>
                  <a:pt x="4993774" y="2280426"/>
                </a:lnTo>
                <a:lnTo>
                  <a:pt x="4971715" y="2306162"/>
                </a:lnTo>
                <a:lnTo>
                  <a:pt x="4950574" y="2332818"/>
                </a:lnTo>
                <a:lnTo>
                  <a:pt x="4927595" y="2358554"/>
                </a:lnTo>
                <a:lnTo>
                  <a:pt x="4904616" y="2383371"/>
                </a:lnTo>
                <a:lnTo>
                  <a:pt x="4880718" y="2407269"/>
                </a:lnTo>
                <a:lnTo>
                  <a:pt x="4857739" y="2431167"/>
                </a:lnTo>
                <a:lnTo>
                  <a:pt x="4832003" y="2453227"/>
                </a:lnTo>
                <a:lnTo>
                  <a:pt x="4806266" y="2476206"/>
                </a:lnTo>
                <a:lnTo>
                  <a:pt x="4780530" y="2497347"/>
                </a:lnTo>
                <a:lnTo>
                  <a:pt x="4754794" y="2519406"/>
                </a:lnTo>
                <a:lnTo>
                  <a:pt x="4728138" y="2539628"/>
                </a:lnTo>
                <a:lnTo>
                  <a:pt x="4700563" y="2560768"/>
                </a:lnTo>
                <a:lnTo>
                  <a:pt x="4672070" y="2579151"/>
                </a:lnTo>
                <a:lnTo>
                  <a:pt x="4643576" y="2597534"/>
                </a:lnTo>
                <a:lnTo>
                  <a:pt x="4615082" y="2615918"/>
                </a:lnTo>
                <a:lnTo>
                  <a:pt x="4585669" y="2632462"/>
                </a:lnTo>
                <a:lnTo>
                  <a:pt x="4556256" y="2649926"/>
                </a:lnTo>
                <a:lnTo>
                  <a:pt x="4525924" y="2666471"/>
                </a:lnTo>
                <a:lnTo>
                  <a:pt x="4495592" y="2681178"/>
                </a:lnTo>
                <a:lnTo>
                  <a:pt x="4464340" y="2695884"/>
                </a:lnTo>
                <a:lnTo>
                  <a:pt x="4433089" y="2709671"/>
                </a:lnTo>
                <a:lnTo>
                  <a:pt x="4400919" y="2721621"/>
                </a:lnTo>
                <a:lnTo>
                  <a:pt x="4369667" y="2734489"/>
                </a:lnTo>
                <a:lnTo>
                  <a:pt x="4335659" y="2745519"/>
                </a:lnTo>
                <a:lnTo>
                  <a:pt x="4303488" y="2756548"/>
                </a:lnTo>
                <a:lnTo>
                  <a:pt x="4270399" y="2765740"/>
                </a:lnTo>
                <a:lnTo>
                  <a:pt x="4236390" y="2775851"/>
                </a:lnTo>
                <a:lnTo>
                  <a:pt x="4202381" y="2784123"/>
                </a:lnTo>
                <a:lnTo>
                  <a:pt x="4168372" y="2791476"/>
                </a:lnTo>
                <a:lnTo>
                  <a:pt x="4133444" y="2798830"/>
                </a:lnTo>
                <a:lnTo>
                  <a:pt x="4098517" y="2803425"/>
                </a:lnTo>
                <a:lnTo>
                  <a:pt x="4063589" y="2808940"/>
                </a:lnTo>
                <a:lnTo>
                  <a:pt x="4028661" y="2813536"/>
                </a:lnTo>
                <a:lnTo>
                  <a:pt x="3991895" y="2816294"/>
                </a:lnTo>
                <a:lnTo>
                  <a:pt x="3956967" y="2818132"/>
                </a:lnTo>
                <a:lnTo>
                  <a:pt x="3920200" y="2819970"/>
                </a:lnTo>
                <a:lnTo>
                  <a:pt x="3884353" y="2819970"/>
                </a:lnTo>
                <a:lnTo>
                  <a:pt x="3847587" y="2819970"/>
                </a:lnTo>
                <a:lnTo>
                  <a:pt x="3811740" y="2818132"/>
                </a:lnTo>
                <a:lnTo>
                  <a:pt x="3775893" y="2816294"/>
                </a:lnTo>
                <a:lnTo>
                  <a:pt x="3740046" y="2813536"/>
                </a:lnTo>
                <a:lnTo>
                  <a:pt x="3704199" y="2808940"/>
                </a:lnTo>
                <a:lnTo>
                  <a:pt x="3669271" y="2803425"/>
                </a:lnTo>
                <a:lnTo>
                  <a:pt x="3634343" y="2798830"/>
                </a:lnTo>
                <a:lnTo>
                  <a:pt x="3600334" y="2791476"/>
                </a:lnTo>
                <a:lnTo>
                  <a:pt x="3565406" y="2784123"/>
                </a:lnTo>
                <a:lnTo>
                  <a:pt x="3531398" y="2775851"/>
                </a:lnTo>
                <a:lnTo>
                  <a:pt x="3498308" y="2765740"/>
                </a:lnTo>
                <a:lnTo>
                  <a:pt x="3465218" y="2756548"/>
                </a:lnTo>
                <a:lnTo>
                  <a:pt x="3431210" y="2745519"/>
                </a:lnTo>
                <a:lnTo>
                  <a:pt x="3399039" y="2734489"/>
                </a:lnTo>
                <a:lnTo>
                  <a:pt x="3366869" y="2721621"/>
                </a:lnTo>
                <a:lnTo>
                  <a:pt x="3335617" y="2709671"/>
                </a:lnTo>
                <a:lnTo>
                  <a:pt x="3303447" y="2695884"/>
                </a:lnTo>
                <a:lnTo>
                  <a:pt x="3273115" y="2681178"/>
                </a:lnTo>
                <a:lnTo>
                  <a:pt x="3242783" y="2666471"/>
                </a:lnTo>
                <a:lnTo>
                  <a:pt x="3212451" y="2649926"/>
                </a:lnTo>
                <a:lnTo>
                  <a:pt x="3182118" y="2632462"/>
                </a:lnTo>
                <a:lnTo>
                  <a:pt x="3152706" y="2615918"/>
                </a:lnTo>
                <a:lnTo>
                  <a:pt x="3124212" y="2597534"/>
                </a:lnTo>
                <a:lnTo>
                  <a:pt x="3095718" y="2579151"/>
                </a:lnTo>
                <a:lnTo>
                  <a:pt x="3068143" y="2560768"/>
                </a:lnTo>
                <a:lnTo>
                  <a:pt x="3040569" y="2539628"/>
                </a:lnTo>
                <a:lnTo>
                  <a:pt x="3012994" y="2519406"/>
                </a:lnTo>
                <a:lnTo>
                  <a:pt x="2986338" y="2497347"/>
                </a:lnTo>
                <a:lnTo>
                  <a:pt x="2961521" y="2476206"/>
                </a:lnTo>
                <a:lnTo>
                  <a:pt x="2935785" y="2453227"/>
                </a:lnTo>
                <a:lnTo>
                  <a:pt x="2910968" y="2431167"/>
                </a:lnTo>
                <a:lnTo>
                  <a:pt x="2887070" y="2407269"/>
                </a:lnTo>
                <a:lnTo>
                  <a:pt x="2863172" y="2383371"/>
                </a:lnTo>
                <a:lnTo>
                  <a:pt x="2839273" y="2358554"/>
                </a:lnTo>
                <a:lnTo>
                  <a:pt x="2818133" y="2332818"/>
                </a:lnTo>
                <a:lnTo>
                  <a:pt x="2796073" y="2306162"/>
                </a:lnTo>
                <a:lnTo>
                  <a:pt x="2774933" y="2280426"/>
                </a:lnTo>
                <a:lnTo>
                  <a:pt x="2754711" y="2253770"/>
                </a:lnTo>
                <a:lnTo>
                  <a:pt x="2733571" y="2226196"/>
                </a:lnTo>
                <a:lnTo>
                  <a:pt x="2714268" y="2198621"/>
                </a:lnTo>
                <a:lnTo>
                  <a:pt x="2695885" y="2170127"/>
                </a:lnTo>
                <a:lnTo>
                  <a:pt x="2678421" y="2140714"/>
                </a:lnTo>
                <a:lnTo>
                  <a:pt x="2660038" y="2111301"/>
                </a:lnTo>
                <a:lnTo>
                  <a:pt x="2643493" y="2081888"/>
                </a:lnTo>
                <a:lnTo>
                  <a:pt x="2627868" y="2051556"/>
                </a:lnTo>
                <a:lnTo>
                  <a:pt x="2613161" y="2021224"/>
                </a:lnTo>
                <a:lnTo>
                  <a:pt x="2598455" y="1989972"/>
                </a:lnTo>
                <a:lnTo>
                  <a:pt x="2584667" y="1958721"/>
                </a:lnTo>
                <a:lnTo>
                  <a:pt x="2570880" y="1927470"/>
                </a:lnTo>
                <a:lnTo>
                  <a:pt x="2559850" y="1895299"/>
                </a:lnTo>
                <a:lnTo>
                  <a:pt x="2547901" y="1863129"/>
                </a:lnTo>
                <a:lnTo>
                  <a:pt x="2536871" y="1829120"/>
                </a:lnTo>
                <a:lnTo>
                  <a:pt x="2526761" y="1796031"/>
                </a:lnTo>
                <a:lnTo>
                  <a:pt x="2518488" y="1762941"/>
                </a:lnTo>
                <a:lnTo>
                  <a:pt x="2509297" y="1728013"/>
                </a:lnTo>
                <a:lnTo>
                  <a:pt x="2502863" y="1694004"/>
                </a:lnTo>
                <a:lnTo>
                  <a:pt x="2495509" y="1659996"/>
                </a:lnTo>
                <a:lnTo>
                  <a:pt x="2489994" y="1624148"/>
                </a:lnTo>
                <a:lnTo>
                  <a:pt x="2485399" y="1589221"/>
                </a:lnTo>
                <a:lnTo>
                  <a:pt x="2480803" y="1554293"/>
                </a:lnTo>
                <a:lnTo>
                  <a:pt x="2478045" y="1518446"/>
                </a:lnTo>
                <a:lnTo>
                  <a:pt x="2475288" y="1482598"/>
                </a:lnTo>
                <a:lnTo>
                  <a:pt x="2474369" y="1445832"/>
                </a:lnTo>
                <a:lnTo>
                  <a:pt x="2474369" y="1409985"/>
                </a:lnTo>
                <a:lnTo>
                  <a:pt x="2474369" y="1382411"/>
                </a:lnTo>
                <a:lnTo>
                  <a:pt x="2473450" y="1354836"/>
                </a:lnTo>
                <a:lnTo>
                  <a:pt x="2471611" y="1327261"/>
                </a:lnTo>
                <a:lnTo>
                  <a:pt x="2467935" y="1301525"/>
                </a:lnTo>
                <a:lnTo>
                  <a:pt x="2465177" y="1274869"/>
                </a:lnTo>
                <a:lnTo>
                  <a:pt x="2462420" y="1248214"/>
                </a:lnTo>
                <a:lnTo>
                  <a:pt x="2457824" y="1221558"/>
                </a:lnTo>
                <a:lnTo>
                  <a:pt x="2452309" y="1195822"/>
                </a:lnTo>
                <a:lnTo>
                  <a:pt x="2446794" y="1170086"/>
                </a:lnTo>
                <a:lnTo>
                  <a:pt x="2441279" y="1144349"/>
                </a:lnTo>
                <a:lnTo>
                  <a:pt x="2433926" y="1118613"/>
                </a:lnTo>
                <a:lnTo>
                  <a:pt x="2426573" y="1093796"/>
                </a:lnTo>
                <a:lnTo>
                  <a:pt x="2418300" y="1068978"/>
                </a:lnTo>
                <a:lnTo>
                  <a:pt x="2409109" y="1044161"/>
                </a:lnTo>
                <a:lnTo>
                  <a:pt x="2400836" y="1020263"/>
                </a:lnTo>
                <a:lnTo>
                  <a:pt x="2390726" y="995446"/>
                </a:lnTo>
                <a:lnTo>
                  <a:pt x="2379696" y="971548"/>
                </a:lnTo>
                <a:lnTo>
                  <a:pt x="2369585" y="948569"/>
                </a:lnTo>
                <a:lnTo>
                  <a:pt x="2357636" y="925590"/>
                </a:lnTo>
                <a:lnTo>
                  <a:pt x="2345687" y="903530"/>
                </a:lnTo>
                <a:lnTo>
                  <a:pt x="2332819" y="880551"/>
                </a:lnTo>
                <a:lnTo>
                  <a:pt x="2319951" y="858492"/>
                </a:lnTo>
                <a:lnTo>
                  <a:pt x="2307082" y="836432"/>
                </a:lnTo>
                <a:lnTo>
                  <a:pt x="2293295" y="815291"/>
                </a:lnTo>
                <a:lnTo>
                  <a:pt x="2278589" y="795070"/>
                </a:lnTo>
                <a:lnTo>
                  <a:pt x="2262963" y="773010"/>
                </a:lnTo>
                <a:lnTo>
                  <a:pt x="2247337" y="753708"/>
                </a:lnTo>
                <a:lnTo>
                  <a:pt x="2230792" y="732567"/>
                </a:lnTo>
                <a:lnTo>
                  <a:pt x="2214248" y="714184"/>
                </a:lnTo>
                <a:lnTo>
                  <a:pt x="2197703" y="694882"/>
                </a:lnTo>
                <a:lnTo>
                  <a:pt x="2180239" y="676499"/>
                </a:lnTo>
                <a:lnTo>
                  <a:pt x="2162775" y="657197"/>
                </a:lnTo>
                <a:lnTo>
                  <a:pt x="2144392" y="639733"/>
                </a:lnTo>
                <a:lnTo>
                  <a:pt x="2125089" y="622269"/>
                </a:lnTo>
                <a:lnTo>
                  <a:pt x="2106706" y="605724"/>
                </a:lnTo>
                <a:lnTo>
                  <a:pt x="2087404" y="589179"/>
                </a:lnTo>
                <a:lnTo>
                  <a:pt x="2067183" y="573553"/>
                </a:lnTo>
                <a:lnTo>
                  <a:pt x="2046961" y="557928"/>
                </a:lnTo>
                <a:lnTo>
                  <a:pt x="2026740" y="543221"/>
                </a:lnTo>
                <a:lnTo>
                  <a:pt x="2004680" y="528515"/>
                </a:lnTo>
                <a:lnTo>
                  <a:pt x="1984458" y="513808"/>
                </a:lnTo>
                <a:lnTo>
                  <a:pt x="1961480" y="500940"/>
                </a:lnTo>
                <a:lnTo>
                  <a:pt x="1940339" y="487153"/>
                </a:lnTo>
                <a:lnTo>
                  <a:pt x="1917360" y="474285"/>
                </a:lnTo>
                <a:lnTo>
                  <a:pt x="1895301" y="462336"/>
                </a:lnTo>
                <a:lnTo>
                  <a:pt x="1871403" y="450386"/>
                </a:lnTo>
                <a:lnTo>
                  <a:pt x="1848424" y="440276"/>
                </a:lnTo>
                <a:lnTo>
                  <a:pt x="1824526" y="430165"/>
                </a:lnTo>
                <a:lnTo>
                  <a:pt x="1799708" y="420054"/>
                </a:lnTo>
                <a:lnTo>
                  <a:pt x="1776729" y="410863"/>
                </a:lnTo>
                <a:lnTo>
                  <a:pt x="1751912" y="401671"/>
                </a:lnTo>
                <a:lnTo>
                  <a:pt x="1726176" y="394318"/>
                </a:lnTo>
                <a:lnTo>
                  <a:pt x="1702277" y="386965"/>
                </a:lnTo>
                <a:lnTo>
                  <a:pt x="1676541" y="380531"/>
                </a:lnTo>
                <a:lnTo>
                  <a:pt x="1650805" y="373177"/>
                </a:lnTo>
                <a:lnTo>
                  <a:pt x="1625069" y="367662"/>
                </a:lnTo>
                <a:lnTo>
                  <a:pt x="1599332" y="362148"/>
                </a:lnTo>
                <a:lnTo>
                  <a:pt x="1572677" y="358471"/>
                </a:lnTo>
                <a:lnTo>
                  <a:pt x="1546021" y="354794"/>
                </a:lnTo>
                <a:lnTo>
                  <a:pt x="1518446" y="352037"/>
                </a:lnTo>
                <a:lnTo>
                  <a:pt x="1492710" y="350199"/>
                </a:lnTo>
                <a:lnTo>
                  <a:pt x="1465135" y="347441"/>
                </a:lnTo>
                <a:lnTo>
                  <a:pt x="1437560" y="346522"/>
                </a:lnTo>
                <a:lnTo>
                  <a:pt x="1409986" y="345603"/>
                </a:lnTo>
                <a:lnTo>
                  <a:pt x="1382411" y="346522"/>
                </a:lnTo>
                <a:lnTo>
                  <a:pt x="1355756" y="347441"/>
                </a:lnTo>
                <a:lnTo>
                  <a:pt x="1329100" y="350199"/>
                </a:lnTo>
                <a:lnTo>
                  <a:pt x="1301525" y="352037"/>
                </a:lnTo>
                <a:lnTo>
                  <a:pt x="1274870" y="354794"/>
                </a:lnTo>
                <a:lnTo>
                  <a:pt x="1248214" y="358471"/>
                </a:lnTo>
                <a:lnTo>
                  <a:pt x="1221559" y="362148"/>
                </a:lnTo>
                <a:lnTo>
                  <a:pt x="1196742" y="367662"/>
                </a:lnTo>
                <a:lnTo>
                  <a:pt x="1170086" y="373177"/>
                </a:lnTo>
                <a:lnTo>
                  <a:pt x="1144350" y="380531"/>
                </a:lnTo>
                <a:lnTo>
                  <a:pt x="1118614" y="386965"/>
                </a:lnTo>
                <a:lnTo>
                  <a:pt x="1094715" y="394318"/>
                </a:lnTo>
                <a:lnTo>
                  <a:pt x="1068979" y="401671"/>
                </a:lnTo>
                <a:lnTo>
                  <a:pt x="1044162" y="410863"/>
                </a:lnTo>
                <a:lnTo>
                  <a:pt x="1020263" y="420054"/>
                </a:lnTo>
                <a:lnTo>
                  <a:pt x="996365" y="430165"/>
                </a:lnTo>
                <a:lnTo>
                  <a:pt x="973386" y="440276"/>
                </a:lnTo>
                <a:lnTo>
                  <a:pt x="949488" y="450386"/>
                </a:lnTo>
                <a:lnTo>
                  <a:pt x="925590" y="462336"/>
                </a:lnTo>
                <a:lnTo>
                  <a:pt x="903531" y="474285"/>
                </a:lnTo>
                <a:lnTo>
                  <a:pt x="880552" y="487153"/>
                </a:lnTo>
                <a:lnTo>
                  <a:pt x="859411" y="500940"/>
                </a:lnTo>
                <a:lnTo>
                  <a:pt x="836432" y="513808"/>
                </a:lnTo>
                <a:lnTo>
                  <a:pt x="815292" y="528515"/>
                </a:lnTo>
                <a:lnTo>
                  <a:pt x="795070" y="543221"/>
                </a:lnTo>
                <a:lnTo>
                  <a:pt x="773930" y="557928"/>
                </a:lnTo>
                <a:lnTo>
                  <a:pt x="753708" y="573553"/>
                </a:lnTo>
                <a:lnTo>
                  <a:pt x="733487" y="589179"/>
                </a:lnTo>
                <a:lnTo>
                  <a:pt x="714185" y="605724"/>
                </a:lnTo>
                <a:lnTo>
                  <a:pt x="695802" y="622269"/>
                </a:lnTo>
                <a:lnTo>
                  <a:pt x="676499" y="639733"/>
                </a:lnTo>
                <a:lnTo>
                  <a:pt x="658116" y="657197"/>
                </a:lnTo>
                <a:lnTo>
                  <a:pt x="640652" y="676499"/>
                </a:lnTo>
                <a:lnTo>
                  <a:pt x="623188" y="694882"/>
                </a:lnTo>
                <a:lnTo>
                  <a:pt x="606643" y="714184"/>
                </a:lnTo>
                <a:lnTo>
                  <a:pt x="590098" y="732567"/>
                </a:lnTo>
                <a:lnTo>
                  <a:pt x="573553" y="753708"/>
                </a:lnTo>
                <a:lnTo>
                  <a:pt x="558847" y="773010"/>
                </a:lnTo>
                <a:lnTo>
                  <a:pt x="543221" y="795070"/>
                </a:lnTo>
                <a:lnTo>
                  <a:pt x="528515" y="815291"/>
                </a:lnTo>
                <a:lnTo>
                  <a:pt x="514728" y="836432"/>
                </a:lnTo>
                <a:lnTo>
                  <a:pt x="500940" y="858492"/>
                </a:lnTo>
                <a:lnTo>
                  <a:pt x="488072" y="880551"/>
                </a:lnTo>
                <a:lnTo>
                  <a:pt x="475204" y="903530"/>
                </a:lnTo>
                <a:lnTo>
                  <a:pt x="463255" y="925590"/>
                </a:lnTo>
                <a:lnTo>
                  <a:pt x="451306" y="948569"/>
                </a:lnTo>
                <a:lnTo>
                  <a:pt x="441195" y="971548"/>
                </a:lnTo>
                <a:lnTo>
                  <a:pt x="430165" y="995446"/>
                </a:lnTo>
                <a:lnTo>
                  <a:pt x="420055" y="1020263"/>
                </a:lnTo>
                <a:lnTo>
                  <a:pt x="411782" y="1044161"/>
                </a:lnTo>
                <a:lnTo>
                  <a:pt x="402591" y="1068978"/>
                </a:lnTo>
                <a:lnTo>
                  <a:pt x="395237" y="1093796"/>
                </a:lnTo>
                <a:lnTo>
                  <a:pt x="386965" y="1118613"/>
                </a:lnTo>
                <a:lnTo>
                  <a:pt x="380531" y="1144349"/>
                </a:lnTo>
                <a:lnTo>
                  <a:pt x="374097" y="1170086"/>
                </a:lnTo>
                <a:lnTo>
                  <a:pt x="368582" y="1195822"/>
                </a:lnTo>
                <a:lnTo>
                  <a:pt x="363986" y="1221558"/>
                </a:lnTo>
                <a:lnTo>
                  <a:pt x="358471" y="1248214"/>
                </a:lnTo>
                <a:lnTo>
                  <a:pt x="355713" y="1274869"/>
                </a:lnTo>
                <a:lnTo>
                  <a:pt x="352037" y="1301525"/>
                </a:lnTo>
                <a:lnTo>
                  <a:pt x="350198" y="1327261"/>
                </a:lnTo>
                <a:lnTo>
                  <a:pt x="347441" y="1354836"/>
                </a:lnTo>
                <a:lnTo>
                  <a:pt x="346522" y="1382411"/>
                </a:lnTo>
                <a:lnTo>
                  <a:pt x="346522" y="1409985"/>
                </a:lnTo>
                <a:lnTo>
                  <a:pt x="0" y="1409985"/>
                </a:lnTo>
                <a:lnTo>
                  <a:pt x="919" y="1374138"/>
                </a:lnTo>
                <a:lnTo>
                  <a:pt x="1838" y="1337372"/>
                </a:lnTo>
                <a:lnTo>
                  <a:pt x="4596" y="1301525"/>
                </a:lnTo>
                <a:lnTo>
                  <a:pt x="8273" y="1265678"/>
                </a:lnTo>
                <a:lnTo>
                  <a:pt x="11949" y="1230750"/>
                </a:lnTo>
                <a:lnTo>
                  <a:pt x="16545" y="1195822"/>
                </a:lnTo>
                <a:lnTo>
                  <a:pt x="22979" y="1159975"/>
                </a:lnTo>
                <a:lnTo>
                  <a:pt x="29413" y="1125966"/>
                </a:lnTo>
                <a:lnTo>
                  <a:pt x="35847" y="1091957"/>
                </a:lnTo>
                <a:lnTo>
                  <a:pt x="45039" y="1057029"/>
                </a:lnTo>
                <a:lnTo>
                  <a:pt x="54230" y="1023940"/>
                </a:lnTo>
                <a:lnTo>
                  <a:pt x="63422" y="990850"/>
                </a:lnTo>
                <a:lnTo>
                  <a:pt x="74452" y="956841"/>
                </a:lnTo>
                <a:lnTo>
                  <a:pt x="86401" y="924671"/>
                </a:lnTo>
                <a:lnTo>
                  <a:pt x="98350" y="892500"/>
                </a:lnTo>
                <a:lnTo>
                  <a:pt x="110299" y="861249"/>
                </a:lnTo>
                <a:lnTo>
                  <a:pt x="124086" y="829998"/>
                </a:lnTo>
                <a:lnTo>
                  <a:pt x="138792" y="798747"/>
                </a:lnTo>
                <a:lnTo>
                  <a:pt x="154418" y="768414"/>
                </a:lnTo>
                <a:lnTo>
                  <a:pt x="170044" y="738082"/>
                </a:lnTo>
                <a:lnTo>
                  <a:pt x="187508" y="708669"/>
                </a:lnTo>
                <a:lnTo>
                  <a:pt x="204972" y="679256"/>
                </a:lnTo>
                <a:lnTo>
                  <a:pt x="222436" y="649843"/>
                </a:lnTo>
                <a:lnTo>
                  <a:pt x="240819" y="621349"/>
                </a:lnTo>
                <a:lnTo>
                  <a:pt x="261040" y="593775"/>
                </a:lnTo>
                <a:lnTo>
                  <a:pt x="280343" y="566200"/>
                </a:lnTo>
                <a:lnTo>
                  <a:pt x="300564" y="539545"/>
                </a:lnTo>
                <a:lnTo>
                  <a:pt x="322624" y="513808"/>
                </a:lnTo>
                <a:lnTo>
                  <a:pt x="343764" y="487153"/>
                </a:lnTo>
                <a:lnTo>
                  <a:pt x="366743" y="461416"/>
                </a:lnTo>
                <a:lnTo>
                  <a:pt x="389722" y="436599"/>
                </a:lnTo>
                <a:lnTo>
                  <a:pt x="413620" y="412701"/>
                </a:lnTo>
                <a:lnTo>
                  <a:pt x="438438" y="388803"/>
                </a:lnTo>
                <a:lnTo>
                  <a:pt x="462336" y="366743"/>
                </a:lnTo>
                <a:lnTo>
                  <a:pt x="488072" y="343764"/>
                </a:lnTo>
                <a:lnTo>
                  <a:pt x="513808" y="322624"/>
                </a:lnTo>
                <a:lnTo>
                  <a:pt x="539545" y="300564"/>
                </a:lnTo>
                <a:lnTo>
                  <a:pt x="566200" y="280343"/>
                </a:lnTo>
                <a:lnTo>
                  <a:pt x="593775" y="259202"/>
                </a:lnTo>
                <a:lnTo>
                  <a:pt x="622269" y="240819"/>
                </a:lnTo>
                <a:lnTo>
                  <a:pt x="650763" y="222436"/>
                </a:lnTo>
                <a:lnTo>
                  <a:pt x="679256" y="204053"/>
                </a:lnTo>
                <a:lnTo>
                  <a:pt x="708670" y="187508"/>
                </a:lnTo>
                <a:lnTo>
                  <a:pt x="738083" y="170044"/>
                </a:lnTo>
                <a:lnTo>
                  <a:pt x="768415" y="153499"/>
                </a:lnTo>
                <a:lnTo>
                  <a:pt x="799666" y="138793"/>
                </a:lnTo>
                <a:lnTo>
                  <a:pt x="829998" y="124086"/>
                </a:lnTo>
                <a:lnTo>
                  <a:pt x="861250" y="110299"/>
                </a:lnTo>
                <a:lnTo>
                  <a:pt x="893420" y="98350"/>
                </a:lnTo>
                <a:lnTo>
                  <a:pt x="925590" y="85482"/>
                </a:lnTo>
                <a:lnTo>
                  <a:pt x="958680" y="74452"/>
                </a:lnTo>
                <a:lnTo>
                  <a:pt x="991770" y="63422"/>
                </a:lnTo>
                <a:lnTo>
                  <a:pt x="1023940" y="54230"/>
                </a:lnTo>
                <a:lnTo>
                  <a:pt x="1057949" y="44120"/>
                </a:lnTo>
                <a:lnTo>
                  <a:pt x="1091958" y="35847"/>
                </a:lnTo>
                <a:lnTo>
                  <a:pt x="1125967" y="28494"/>
                </a:lnTo>
                <a:lnTo>
                  <a:pt x="1160895" y="21141"/>
                </a:lnTo>
                <a:lnTo>
                  <a:pt x="1195822" y="16545"/>
                </a:lnTo>
                <a:lnTo>
                  <a:pt x="1230750" y="11030"/>
                </a:lnTo>
                <a:lnTo>
                  <a:pt x="1265679" y="6434"/>
                </a:lnTo>
                <a:lnTo>
                  <a:pt x="1302445" y="3677"/>
                </a:lnTo>
                <a:lnTo>
                  <a:pt x="1337372" y="183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175">
            <a:noFill/>
          </a:ln>
        </p:spPr>
        <p:txBody>
          <a:bodyPr wrap="square" anchor="ctr">
            <a:noAutofit/>
          </a:bodyPr>
          <a:lstStyle/>
          <a:p>
            <a:pPr algn="ctr"/>
            <a:endParaRPr dirty="0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1542416" y="353060"/>
            <a:ext cx="9306560" cy="855306"/>
            <a:chOff x="8386921" y="1862865"/>
            <a:chExt cx="6540410" cy="855306"/>
          </a:xfrm>
        </p:grpSpPr>
        <p:sp>
          <p:nvSpPr>
            <p:cNvPr id="18" name="矩形 17"/>
            <p:cNvSpPr/>
            <p:nvPr/>
          </p:nvSpPr>
          <p:spPr>
            <a:xfrm>
              <a:off x="8386921" y="1862865"/>
              <a:ext cx="6540410" cy="62895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u="sng" dirty="0">
                  <a:solidFill>
                    <a:schemeClr val="accent1"/>
                  </a:solidFill>
                </a:rPr>
                <a:t>Manufacturing Scope(protection</a:t>
              </a:r>
              <a:r>
                <a:rPr lang="en-US" altLang="zh-CN" sz="2400" b="1" u="sng" dirty="0">
                  <a:solidFill>
                    <a:schemeClr val="accent1"/>
                  </a:solidFill>
                </a:rPr>
                <a:t>)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631180" y="1950701"/>
            <a:ext cx="61849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Auto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Recolser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 Solid Insulation</a:t>
            </a:r>
          </a:p>
          <a:p>
            <a:pPr>
              <a:buFontTx/>
              <a:buChar char="-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Gas insulation</a:t>
            </a:r>
          </a:p>
          <a:p>
            <a:pPr>
              <a:buFontTx/>
              <a:buChar char="-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Motorized with SCADA integrated</a:t>
            </a:r>
          </a:p>
          <a:p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31180" y="4197985"/>
            <a:ext cx="61849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SF6 gas insulated load break switch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 Manual and Motorized with SCADA integrated</a:t>
            </a:r>
          </a:p>
          <a:p>
            <a:pPr>
              <a:buFontTx/>
              <a:buChar char="-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Sectionalizer</a:t>
            </a:r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CN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EEF1A8B-3F62-4584-8A68-144A976AC7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" r="6633"/>
          <a:stretch/>
        </p:blipFill>
        <p:spPr>
          <a:xfrm>
            <a:off x="1570931" y="1049774"/>
            <a:ext cx="2740173" cy="298961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B05FBE9-FA37-4194-B118-3DD94754A81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4" r="6998"/>
          <a:stretch/>
        </p:blipFill>
        <p:spPr>
          <a:xfrm>
            <a:off x="1349069" y="3680184"/>
            <a:ext cx="3183895" cy="2707110"/>
          </a:xfrm>
          <a:prstGeom prst="rect">
            <a:avLst/>
          </a:prstGeom>
        </p:spPr>
      </p:pic>
      <p:sp>
        <p:nvSpPr>
          <p:cNvPr id="2" name="AutoShape 2">
            <a:extLst>
              <a:ext uri="{FF2B5EF4-FFF2-40B4-BE49-F238E27FC236}">
                <a16:creationId xmlns:a16="http://schemas.microsoft.com/office/drawing/2014/main" id="{559882F4-3824-4627-8A91-13683D6B2C7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53" y="-374374"/>
            <a:ext cx="1807482" cy="1847574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1542415" y="353060"/>
            <a:ext cx="9116060" cy="1219886"/>
            <a:chOff x="8386921" y="1862865"/>
            <a:chExt cx="4088649" cy="1219886"/>
          </a:xfrm>
        </p:grpSpPr>
        <p:sp>
          <p:nvSpPr>
            <p:cNvPr id="44" name="矩形 43"/>
            <p:cNvSpPr/>
            <p:nvPr/>
          </p:nvSpPr>
          <p:spPr>
            <a:xfrm>
              <a:off x="8386922" y="1862865"/>
              <a:ext cx="3415788" cy="1219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3200" b="1" u="sng" dirty="0">
                  <a:solidFill>
                    <a:schemeClr val="accent1"/>
                  </a:solidFill>
                </a:rPr>
                <a:t>Manufacturing Scope(protection</a:t>
              </a:r>
              <a:r>
                <a:rPr lang="en-US" altLang="zh-CN" sz="2400" b="1" u="sng" dirty="0">
                  <a:solidFill>
                    <a:schemeClr val="accent1"/>
                  </a:solidFill>
                </a:rPr>
                <a:t>)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386921" y="2416546"/>
              <a:ext cx="4088649" cy="3016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Century Gothic" panose="020B0502020202020204" pitchFamily="34" charset="0"/>
                <a:ea typeface="+mj-ea"/>
              </a:endParaRPr>
            </a:p>
          </p:txBody>
        </p:sp>
      </p:grpSp>
      <p:pic>
        <p:nvPicPr>
          <p:cNvPr id="3076" name="Picture 4" descr="D:\云盘\变压器资料\变压器图片\COMPACT SUBSTATION &amp; SWITCHGEAR\201506261458236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448" y="3822699"/>
            <a:ext cx="1161152" cy="252721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5404415" y="1458258"/>
            <a:ext cx="618490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ring main unit(RMU)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 SF6 gas insulated(GIS) up to 2500A</a:t>
            </a:r>
          </a:p>
          <a:p>
            <a:pPr>
              <a:buFontTx/>
              <a:buChar char="-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Solid insulated(SIS)</a:t>
            </a:r>
          </a:p>
          <a:p>
            <a:pPr>
              <a:buFontTx/>
              <a:buChar char="-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Eco insulated(AIS)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74567" y="4135192"/>
            <a:ext cx="643740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anose="05000000000000000000" pitchFamily="2" charset="2"/>
              <a:buChar char="p"/>
            </a:pP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MV Switchgear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-Voltage up to 40.5kV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-Metal </a:t>
            </a:r>
            <a:r>
              <a:rPr lang="en-US" altLang="zh-CN" sz="2400" dirty="0" err="1">
                <a:latin typeface="Arial" panose="020B0604020202020204" pitchFamily="34" charset="0"/>
                <a:cs typeface="Arial" panose="020B0604020202020204" pitchFamily="34" charset="0"/>
              </a:rPr>
              <a:t>clad,fixed,drawable</a:t>
            </a:r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 type..etc</a:t>
            </a:r>
          </a:p>
          <a:p>
            <a:r>
              <a:rPr lang="en-US" altLang="zh-CN" sz="2400" dirty="0">
                <a:latin typeface="Arial" panose="020B0604020202020204" pitchFamily="34" charset="0"/>
                <a:cs typeface="Arial" panose="020B0604020202020204" pitchFamily="34" charset="0"/>
              </a:rPr>
              <a:t>-Compact size up to 550mm design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5C7EDD81-AF9C-479A-AE51-A2F059BAE9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567" y="3063326"/>
            <a:ext cx="1309410" cy="57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2D8A845-899E-4CB0-A611-B538DF6EC38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197" y="2994051"/>
            <a:ext cx="561295" cy="775821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20978762-6989-49CF-BE6C-2CD8ECBBCC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977" y="5668507"/>
            <a:ext cx="561295" cy="775821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4A807A99-E1A2-4429-BC98-48218861080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0" t="5154" r="13379" b="6340"/>
          <a:stretch/>
        </p:blipFill>
        <p:spPr>
          <a:xfrm>
            <a:off x="1904621" y="1299723"/>
            <a:ext cx="1807482" cy="233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33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2489d353-61fe-4357-9595-0c6e6ba15d94}"/>
</p:tagLst>
</file>

<file path=ppt/theme/theme1.xml><?xml version="1.0" encoding="utf-8"?>
<a:theme xmlns:a="http://schemas.openxmlformats.org/drawingml/2006/main" name="包图主题2">
  <a:themeElements>
    <a:clrScheme name="自定义 345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69D4F"/>
      </a:accent1>
      <a:accent2>
        <a:srgbClr val="92D050"/>
      </a:accent2>
      <a:accent3>
        <a:srgbClr val="169D4F"/>
      </a:accent3>
      <a:accent4>
        <a:srgbClr val="92D050"/>
      </a:accent4>
      <a:accent5>
        <a:srgbClr val="169D4F"/>
      </a:accent5>
      <a:accent6>
        <a:srgbClr val="92D050"/>
      </a:accent6>
      <a:hlink>
        <a:srgbClr val="169D4F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982</TotalTime>
  <Words>749</Words>
  <Application>Microsoft Office PowerPoint</Application>
  <PresentationFormat>宽屏</PresentationFormat>
  <Paragraphs>259</Paragraphs>
  <Slides>36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等线</vt:lpstr>
      <vt:lpstr>思源宋体 CN SemiBold</vt:lpstr>
      <vt:lpstr>微软雅黑</vt:lpstr>
      <vt:lpstr>Arial</vt:lpstr>
      <vt:lpstr>Century Gothic</vt:lpstr>
      <vt:lpstr>Wingdings</vt:lpstr>
      <vt:lpstr>包图主题2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WIN7</dc:creator>
  <cp:lastModifiedBy>郑 贲了</cp:lastModifiedBy>
  <cp:revision>227</cp:revision>
  <dcterms:created xsi:type="dcterms:W3CDTF">2017-08-18T03:02:00Z</dcterms:created>
  <dcterms:modified xsi:type="dcterms:W3CDTF">2022-02-16T04:52:51Z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